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45" r:id="rId1"/>
  </p:sldMasterIdLst>
  <p:notesMasterIdLst>
    <p:notesMasterId r:id="rId13"/>
  </p:notesMasterIdLst>
  <p:handoutMasterIdLst>
    <p:handoutMasterId r:id="rId14"/>
  </p:handoutMasterIdLst>
  <p:sldIdLst>
    <p:sldId id="257" r:id="rId2"/>
    <p:sldId id="265" r:id="rId3"/>
    <p:sldId id="266" r:id="rId4"/>
    <p:sldId id="276" r:id="rId5"/>
    <p:sldId id="273" r:id="rId6"/>
    <p:sldId id="271" r:id="rId7"/>
    <p:sldId id="260" r:id="rId8"/>
    <p:sldId id="261" r:id="rId9"/>
    <p:sldId id="258" r:id="rId10"/>
    <p:sldId id="259" r:id="rId11"/>
    <p:sldId id="277" r:id="rId12"/>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Cover options" id="{883680BC-6933-0441-85DA-27F58C912AD9}">
          <p14:sldIdLst>
            <p14:sldId id="257"/>
            <p14:sldId id="265"/>
            <p14:sldId id="266"/>
          </p14:sldIdLst>
        </p14:section>
        <p14:section name="Content pages" id="{1DEF5F9D-8F7F-3C4F-A53D-E37CEB26D8FD}">
          <p14:sldIdLst>
            <p14:sldId id="276"/>
            <p14:sldId id="273"/>
            <p14:sldId id="271"/>
            <p14:sldId id="260"/>
          </p14:sldIdLst>
        </p14:section>
        <p14:section name="Timeline" id="{BC10DB43-3436-DC49-ACE4-AE2B1436434B}">
          <p14:sldIdLst>
            <p14:sldId id="261"/>
          </p14:sldIdLst>
        </p14:section>
        <p14:section name="School milk" id="{3DB1F0D0-FF44-4942-A2CA-DA15878319D7}">
          <p14:sldIdLst>
            <p14:sldId id="258"/>
          </p14:sldIdLst>
        </p14:section>
        <p14:section name="End Slide" id="{816BBFD6-BB52-CD40-8807-A6FE336D51DA}">
          <p14:sldIdLst>
            <p14:sldId id="259"/>
            <p14:sldId id="277"/>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tuart Bohlim" initials="SB" lastIdx="1" clrIdx="0"/>
  <p:cmAuthor id="2" name="Stuart Bohlim" initials="SB [2]" lastIdx="1"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B55A2"/>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0000" autoAdjust="0"/>
    <p:restoredTop sz="94656" autoAdjust="0"/>
  </p:normalViewPr>
  <p:slideViewPr>
    <p:cSldViewPr snapToGrid="0" snapToObjects="1">
      <p:cViewPr varScale="1">
        <p:scale>
          <a:sx n="128" d="100"/>
          <a:sy n="128" d="100"/>
        </p:scale>
        <p:origin x="1424" y="176"/>
      </p:cViewPr>
      <p:guideLst>
        <p:guide orient="horz" pos="2160"/>
        <p:guide pos="2880"/>
      </p:guideLst>
    </p:cSldViewPr>
  </p:slideViewPr>
  <p:outlineViewPr>
    <p:cViewPr>
      <p:scale>
        <a:sx n="33" d="100"/>
        <a:sy n="33" d="100"/>
      </p:scale>
      <p:origin x="0" y="0"/>
    </p:cViewPr>
  </p:outlineViewPr>
  <p:notesTextViewPr>
    <p:cViewPr>
      <p:scale>
        <a:sx n="3" d="2"/>
        <a:sy n="3" d="2"/>
      </p:scale>
      <p:origin x="0" y="0"/>
    </p:cViewPr>
  </p:notesTextViewPr>
  <p:sorterViewPr>
    <p:cViewPr>
      <p:scale>
        <a:sx n="66" d="100"/>
        <a:sy n="66" d="100"/>
      </p:scale>
      <p:origin x="0" y="0"/>
    </p:cViewPr>
  </p:sorterViewPr>
  <p:notesViewPr>
    <p:cSldViewPr snapToGrid="0" snapToObjects="1">
      <p:cViewPr varScale="1">
        <p:scale>
          <a:sx n="149" d="100"/>
          <a:sy n="149" d="100"/>
        </p:scale>
        <p:origin x="1984" y="16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commentAuthors" Target="commentAuthors.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AC08DD55-5282-4A4D-8945-051B597243B0}" type="datetimeFigureOut">
              <a:rPr lang="en-US" smtClean="0"/>
              <a:t>6/29/20</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ADA12E47-51D3-AE40-9875-ABEA7A7DD151}" type="slidenum">
              <a:rPr lang="en-US" smtClean="0"/>
              <a:t>‹#›</a:t>
            </a:fld>
            <a:endParaRPr lang="en-US"/>
          </a:p>
        </p:txBody>
      </p:sp>
    </p:spTree>
    <p:extLst>
      <p:ext uri="{BB962C8B-B14F-4D97-AF65-F5344CB8AC3E}">
        <p14:creationId xmlns:p14="http://schemas.microsoft.com/office/powerpoint/2010/main" val="138062006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884D0B5-D25D-0F46-B6C9-6B7F3936F374}" type="datetimeFigureOut">
              <a:rPr lang="en-US" smtClean="0"/>
              <a:t>6/29/20</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CF1BFCB-BD09-234C-9ED5-DDEC9C4616F8}" type="slidenum">
              <a:rPr lang="en-US" smtClean="0"/>
              <a:t>‹#›</a:t>
            </a:fld>
            <a:endParaRPr lang="en-US"/>
          </a:p>
        </p:txBody>
      </p:sp>
    </p:spTree>
    <p:extLst>
      <p:ext uri="{BB962C8B-B14F-4D97-AF65-F5344CB8AC3E}">
        <p14:creationId xmlns:p14="http://schemas.microsoft.com/office/powerpoint/2010/main" val="145368833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Heading + Bullets + Tagline">
    <p:spTree>
      <p:nvGrpSpPr>
        <p:cNvPr id="1" name=""/>
        <p:cNvGrpSpPr/>
        <p:nvPr/>
      </p:nvGrpSpPr>
      <p:grpSpPr>
        <a:xfrm>
          <a:off x="0" y="0"/>
          <a:ext cx="0" cy="0"/>
          <a:chOff x="0" y="0"/>
          <a:chExt cx="0" cy="0"/>
        </a:xfrm>
      </p:grpSpPr>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Heading + 2 Bullet Lists + Tagline">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1970" cy="6858000"/>
          </a:xfrm>
          <a:prstGeom prst="rect">
            <a:avLst/>
          </a:prstGeom>
        </p:spPr>
      </p:pic>
      <p:sp>
        <p:nvSpPr>
          <p:cNvPr id="12" name="Text Placeholder 9">
            <a:extLst>
              <a:ext uri="{FF2B5EF4-FFF2-40B4-BE49-F238E27FC236}">
                <a16:creationId xmlns:a16="http://schemas.microsoft.com/office/drawing/2014/main" id="{ED77DD4A-D9F8-354F-AA54-4D60692490F9}"/>
              </a:ext>
            </a:extLst>
          </p:cNvPr>
          <p:cNvSpPr>
            <a:spLocks noGrp="1"/>
          </p:cNvSpPr>
          <p:nvPr>
            <p:ph type="body" sz="quarter" idx="10" hasCustomPrompt="1"/>
          </p:nvPr>
        </p:nvSpPr>
        <p:spPr>
          <a:xfrm>
            <a:off x="723106" y="563776"/>
            <a:ext cx="7697788" cy="658095"/>
          </a:xfrm>
          <a:prstGeom prst="rect">
            <a:avLst/>
          </a:prstGeom>
        </p:spPr>
        <p:txBody>
          <a:bodyPr/>
          <a:lstStyle>
            <a:lvl1pPr marL="0" indent="0">
              <a:buNone/>
              <a:defRPr sz="3200" b="0" i="0">
                <a:solidFill>
                  <a:srgbClr val="2B55A2"/>
                </a:solidFill>
                <a:latin typeface="Gill Sans Light" charset="0"/>
                <a:ea typeface="Gill Sans Light" charset="0"/>
                <a:cs typeface="Gill Sans Light" charset="0"/>
              </a:defRPr>
            </a:lvl1pPr>
            <a:lvl2pPr marL="457200" indent="0" algn="l">
              <a:buNone/>
              <a:defRPr/>
            </a:lvl2pPr>
            <a:lvl3pPr marL="1257300" indent="-342900">
              <a:buFont typeface="Arial" charset="0"/>
              <a:buChar char="•"/>
              <a:defRPr b="0" i="0">
                <a:latin typeface="Gill Sans" charset="0"/>
                <a:ea typeface="Gill Sans" charset="0"/>
                <a:cs typeface="Gill Sans" charset="0"/>
              </a:defRPr>
            </a:lvl3pPr>
            <a:lvl4pPr marL="1714500" indent="-342900">
              <a:buFont typeface="Courier New" charset="0"/>
              <a:buChar char="o"/>
              <a:defRPr sz="2400"/>
            </a:lvl4pPr>
          </a:lstStyle>
          <a:p>
            <a:pPr lvl="0"/>
            <a:r>
              <a:rPr lang="en-US" dirty="0"/>
              <a:t>CLICK TO EDIT MASTER TEXT STYLES</a:t>
            </a:r>
          </a:p>
        </p:txBody>
      </p:sp>
      <p:sp>
        <p:nvSpPr>
          <p:cNvPr id="14" name="Content Placeholder 2">
            <a:extLst>
              <a:ext uri="{FF2B5EF4-FFF2-40B4-BE49-F238E27FC236}">
                <a16:creationId xmlns:a16="http://schemas.microsoft.com/office/drawing/2014/main" id="{8957594B-EAFD-0541-B530-A4B916FAB121}"/>
              </a:ext>
            </a:extLst>
          </p:cNvPr>
          <p:cNvSpPr>
            <a:spLocks noGrp="1"/>
          </p:cNvSpPr>
          <p:nvPr>
            <p:ph sz="half" idx="1"/>
          </p:nvPr>
        </p:nvSpPr>
        <p:spPr>
          <a:xfrm>
            <a:off x="498764" y="1357745"/>
            <a:ext cx="4038600" cy="3865419"/>
          </a:xfrm>
          <a:prstGeom prst="rect">
            <a:avLst/>
          </a:prstGeom>
        </p:spPr>
        <p:txBody>
          <a:bodyPr/>
          <a:lstStyle>
            <a:lvl1pPr>
              <a:defRPr sz="2600">
                <a:solidFill>
                  <a:srgbClr val="2B55A2"/>
                </a:solidFill>
                <a:latin typeface="Gill Sans MT" panose="020B0502020104020203" pitchFamily="34" charset="77"/>
              </a:defRPr>
            </a:lvl1pPr>
            <a:lvl2pPr>
              <a:defRPr sz="2400">
                <a:solidFill>
                  <a:srgbClr val="2B55A2"/>
                </a:solidFill>
                <a:latin typeface="Gill Sans MT" panose="020B0502020104020203" pitchFamily="34" charset="77"/>
              </a:defRPr>
            </a:lvl2pPr>
            <a:lvl3pPr>
              <a:defRPr sz="2000">
                <a:solidFill>
                  <a:srgbClr val="2B55A2"/>
                </a:solidFill>
                <a:latin typeface="Gill Sans MT" panose="020B0502020104020203" pitchFamily="34" charset="77"/>
              </a:defRPr>
            </a:lvl3pPr>
            <a:lvl4pPr>
              <a:defRPr sz="1800">
                <a:solidFill>
                  <a:srgbClr val="2B55A2"/>
                </a:solidFill>
                <a:latin typeface="Gill Sans MT" panose="020B0502020104020203" pitchFamily="34" charset="77"/>
              </a:defRPr>
            </a:lvl4pPr>
            <a:lvl5pPr>
              <a:defRPr sz="1800">
                <a:solidFill>
                  <a:srgbClr val="2B55A2"/>
                </a:solidFill>
                <a:latin typeface="Gill Sans MT" panose="020B0502020104020203" pitchFamily="34" charset="77"/>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5" name="Content Placeholder 3">
            <a:extLst>
              <a:ext uri="{FF2B5EF4-FFF2-40B4-BE49-F238E27FC236}">
                <a16:creationId xmlns:a16="http://schemas.microsoft.com/office/drawing/2014/main" id="{13812227-9AB4-E94E-83AD-EFC2731BEAE6}"/>
              </a:ext>
            </a:extLst>
          </p:cNvPr>
          <p:cNvSpPr>
            <a:spLocks noGrp="1"/>
          </p:cNvSpPr>
          <p:nvPr>
            <p:ph sz="half" idx="2"/>
          </p:nvPr>
        </p:nvSpPr>
        <p:spPr>
          <a:xfrm>
            <a:off x="4689764" y="1357745"/>
            <a:ext cx="4038600" cy="3865419"/>
          </a:xfrm>
          <a:prstGeom prst="rect">
            <a:avLst/>
          </a:prstGeom>
        </p:spPr>
        <p:txBody>
          <a:bodyPr/>
          <a:lstStyle>
            <a:lvl1pPr>
              <a:defRPr sz="2600">
                <a:solidFill>
                  <a:srgbClr val="2B55A2"/>
                </a:solidFill>
                <a:latin typeface="Gill Sans MT" panose="020B0502020104020203" pitchFamily="34" charset="77"/>
              </a:defRPr>
            </a:lvl1pPr>
            <a:lvl2pPr>
              <a:defRPr sz="2400">
                <a:solidFill>
                  <a:srgbClr val="2B55A2"/>
                </a:solidFill>
                <a:latin typeface="Gill Sans MT" panose="020B0502020104020203" pitchFamily="34" charset="77"/>
              </a:defRPr>
            </a:lvl2pPr>
            <a:lvl3pPr>
              <a:defRPr sz="2000">
                <a:solidFill>
                  <a:srgbClr val="2B55A2"/>
                </a:solidFill>
                <a:latin typeface="Gill Sans MT" panose="020B0502020104020203" pitchFamily="34" charset="77"/>
              </a:defRPr>
            </a:lvl3pPr>
            <a:lvl4pPr>
              <a:defRPr sz="1800">
                <a:solidFill>
                  <a:srgbClr val="2B55A2"/>
                </a:solidFill>
                <a:latin typeface="Gill Sans MT" panose="020B0502020104020203" pitchFamily="34" charset="77"/>
              </a:defRPr>
            </a:lvl4pPr>
            <a:lvl5pPr>
              <a:defRPr sz="1800">
                <a:solidFill>
                  <a:srgbClr val="2B55A2"/>
                </a:solidFill>
                <a:latin typeface="Gill Sans MT" panose="020B0502020104020203" pitchFamily="34" charset="77"/>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5249289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Heading + Bullets + Picture + Tagline">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1970" cy="6858000"/>
          </a:xfrm>
          <a:prstGeom prst="rect">
            <a:avLst/>
          </a:prstGeom>
        </p:spPr>
      </p:pic>
      <p:sp>
        <p:nvSpPr>
          <p:cNvPr id="12" name="Text Placeholder 9">
            <a:extLst>
              <a:ext uri="{FF2B5EF4-FFF2-40B4-BE49-F238E27FC236}">
                <a16:creationId xmlns:a16="http://schemas.microsoft.com/office/drawing/2014/main" id="{ED77DD4A-D9F8-354F-AA54-4D60692490F9}"/>
              </a:ext>
            </a:extLst>
          </p:cNvPr>
          <p:cNvSpPr>
            <a:spLocks noGrp="1"/>
          </p:cNvSpPr>
          <p:nvPr>
            <p:ph type="body" sz="quarter" idx="10" hasCustomPrompt="1"/>
          </p:nvPr>
        </p:nvSpPr>
        <p:spPr>
          <a:xfrm>
            <a:off x="723106" y="563776"/>
            <a:ext cx="7697788" cy="658095"/>
          </a:xfrm>
          <a:prstGeom prst="rect">
            <a:avLst/>
          </a:prstGeom>
        </p:spPr>
        <p:txBody>
          <a:bodyPr/>
          <a:lstStyle>
            <a:lvl1pPr marL="0" indent="0">
              <a:buNone/>
              <a:defRPr sz="3200" b="0" i="0">
                <a:solidFill>
                  <a:srgbClr val="2B55A2"/>
                </a:solidFill>
                <a:latin typeface="Gill Sans Light" charset="0"/>
                <a:ea typeface="Gill Sans Light" charset="0"/>
                <a:cs typeface="Gill Sans Light" charset="0"/>
              </a:defRPr>
            </a:lvl1pPr>
            <a:lvl2pPr marL="457200" indent="0" algn="l">
              <a:buNone/>
              <a:defRPr/>
            </a:lvl2pPr>
            <a:lvl3pPr marL="1257300" indent="-342900">
              <a:buFont typeface="Arial" charset="0"/>
              <a:buChar char="•"/>
              <a:defRPr b="0" i="0">
                <a:latin typeface="Gill Sans" charset="0"/>
                <a:ea typeface="Gill Sans" charset="0"/>
                <a:cs typeface="Gill Sans" charset="0"/>
              </a:defRPr>
            </a:lvl3pPr>
            <a:lvl4pPr marL="1714500" indent="-342900">
              <a:buFont typeface="Courier New" charset="0"/>
              <a:buChar char="o"/>
              <a:defRPr sz="2400"/>
            </a:lvl4pPr>
          </a:lstStyle>
          <a:p>
            <a:pPr lvl="0"/>
            <a:r>
              <a:rPr lang="en-US" dirty="0"/>
              <a:t>CLICK TO EDIT MASTER TEXT STYLES</a:t>
            </a:r>
          </a:p>
        </p:txBody>
      </p:sp>
      <p:sp>
        <p:nvSpPr>
          <p:cNvPr id="14" name="Content Placeholder 2">
            <a:extLst>
              <a:ext uri="{FF2B5EF4-FFF2-40B4-BE49-F238E27FC236}">
                <a16:creationId xmlns:a16="http://schemas.microsoft.com/office/drawing/2014/main" id="{8957594B-EAFD-0541-B530-A4B916FAB121}"/>
              </a:ext>
            </a:extLst>
          </p:cNvPr>
          <p:cNvSpPr>
            <a:spLocks noGrp="1"/>
          </p:cNvSpPr>
          <p:nvPr>
            <p:ph sz="half" idx="1"/>
          </p:nvPr>
        </p:nvSpPr>
        <p:spPr>
          <a:xfrm>
            <a:off x="498764" y="1357745"/>
            <a:ext cx="4038600" cy="3865419"/>
          </a:xfrm>
          <a:prstGeom prst="rect">
            <a:avLst/>
          </a:prstGeom>
        </p:spPr>
        <p:txBody>
          <a:bodyPr/>
          <a:lstStyle>
            <a:lvl1pPr>
              <a:defRPr sz="2600">
                <a:solidFill>
                  <a:srgbClr val="2B55A2"/>
                </a:solidFill>
                <a:latin typeface="Gill Sans MT" panose="020B0502020104020203" pitchFamily="34" charset="77"/>
              </a:defRPr>
            </a:lvl1pPr>
            <a:lvl2pPr>
              <a:defRPr sz="2400">
                <a:solidFill>
                  <a:srgbClr val="2B55A2"/>
                </a:solidFill>
                <a:latin typeface="Gill Sans MT" panose="020B0502020104020203" pitchFamily="34" charset="77"/>
              </a:defRPr>
            </a:lvl2pPr>
            <a:lvl3pPr>
              <a:defRPr sz="2000">
                <a:solidFill>
                  <a:srgbClr val="2B55A2"/>
                </a:solidFill>
                <a:latin typeface="Gill Sans MT" panose="020B0502020104020203" pitchFamily="34" charset="77"/>
              </a:defRPr>
            </a:lvl3pPr>
            <a:lvl4pPr>
              <a:defRPr sz="1800">
                <a:solidFill>
                  <a:srgbClr val="2B55A2"/>
                </a:solidFill>
                <a:latin typeface="Gill Sans MT" panose="020B0502020104020203" pitchFamily="34" charset="77"/>
              </a:defRPr>
            </a:lvl4pPr>
            <a:lvl5pPr>
              <a:defRPr sz="1800">
                <a:solidFill>
                  <a:srgbClr val="2B55A2"/>
                </a:solidFill>
                <a:latin typeface="Gill Sans MT" panose="020B0502020104020203" pitchFamily="34" charset="77"/>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Picture Placeholder 9">
            <a:extLst>
              <a:ext uri="{FF2B5EF4-FFF2-40B4-BE49-F238E27FC236}">
                <a16:creationId xmlns:a16="http://schemas.microsoft.com/office/drawing/2014/main" id="{91D20F90-CA85-3444-A671-9F6F0F011DF7}"/>
              </a:ext>
            </a:extLst>
          </p:cNvPr>
          <p:cNvSpPr>
            <a:spLocks noGrp="1"/>
          </p:cNvSpPr>
          <p:nvPr>
            <p:ph type="pic" sz="quarter" idx="11" hasCustomPrompt="1"/>
          </p:nvPr>
        </p:nvSpPr>
        <p:spPr>
          <a:xfrm>
            <a:off x="4696691" y="1357746"/>
            <a:ext cx="4447309" cy="3393626"/>
          </a:xfrm>
          <a:prstGeom prst="rect">
            <a:avLst/>
          </a:prstGeom>
        </p:spPr>
        <p:txBody>
          <a:bodyPr/>
          <a:lstStyle>
            <a:lvl1pPr marL="0" indent="0">
              <a:buNone/>
              <a:defRPr sz="3600">
                <a:solidFill>
                  <a:srgbClr val="2B55A2"/>
                </a:solidFill>
              </a:defRPr>
            </a:lvl1pPr>
          </a:lstStyle>
          <a:p>
            <a:r>
              <a:rPr lang="en-US" dirty="0"/>
              <a:t>PHOTO OR MEDIA</a:t>
            </a:r>
          </a:p>
        </p:txBody>
      </p:sp>
    </p:spTree>
    <p:extLst>
      <p:ext uri="{BB962C8B-B14F-4D97-AF65-F5344CB8AC3E}">
        <p14:creationId xmlns:p14="http://schemas.microsoft.com/office/powerpoint/2010/main" val="246164398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Heading + Bullets + Picture">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9" name="Text Placeholder 9"/>
          <p:cNvSpPr>
            <a:spLocks noGrp="1"/>
          </p:cNvSpPr>
          <p:nvPr>
            <p:ph type="body" sz="quarter" idx="10" hasCustomPrompt="1"/>
          </p:nvPr>
        </p:nvSpPr>
        <p:spPr>
          <a:xfrm>
            <a:off x="723106" y="633051"/>
            <a:ext cx="7697788" cy="658095"/>
          </a:xfrm>
          <a:prstGeom prst="rect">
            <a:avLst/>
          </a:prstGeom>
        </p:spPr>
        <p:txBody>
          <a:bodyPr/>
          <a:lstStyle>
            <a:lvl1pPr marL="0" indent="0">
              <a:buNone/>
              <a:defRPr sz="3200" b="0" i="0">
                <a:solidFill>
                  <a:srgbClr val="2B55A2"/>
                </a:solidFill>
                <a:latin typeface="Gill Sans Light" charset="0"/>
                <a:ea typeface="Gill Sans Light" charset="0"/>
                <a:cs typeface="Gill Sans Light" charset="0"/>
              </a:defRPr>
            </a:lvl1pPr>
            <a:lvl2pPr marL="457200" indent="0" algn="l">
              <a:buNone/>
              <a:defRPr/>
            </a:lvl2pPr>
            <a:lvl3pPr marL="1257300" indent="-342900">
              <a:buFont typeface="Arial" charset="0"/>
              <a:buChar char="•"/>
              <a:defRPr b="0" i="0">
                <a:latin typeface="Gill Sans" charset="0"/>
                <a:ea typeface="Gill Sans" charset="0"/>
                <a:cs typeface="Gill Sans" charset="0"/>
              </a:defRPr>
            </a:lvl3pPr>
            <a:lvl4pPr marL="1714500" indent="-342900">
              <a:buFont typeface="Courier New" charset="0"/>
              <a:buChar char="o"/>
              <a:defRPr sz="2400"/>
            </a:lvl4pPr>
          </a:lstStyle>
          <a:p>
            <a:pPr lvl="0"/>
            <a:r>
              <a:rPr lang="en-US" dirty="0"/>
              <a:t>CLICK TO EDIT MASTER TEXT STYLES</a:t>
            </a:r>
          </a:p>
        </p:txBody>
      </p:sp>
      <p:sp>
        <p:nvSpPr>
          <p:cNvPr id="6" name="Content Placeholder 2">
            <a:extLst>
              <a:ext uri="{FF2B5EF4-FFF2-40B4-BE49-F238E27FC236}">
                <a16:creationId xmlns:a16="http://schemas.microsoft.com/office/drawing/2014/main" id="{59A070A5-16BC-AF46-A1D3-BE2DC34E2243}"/>
              </a:ext>
            </a:extLst>
          </p:cNvPr>
          <p:cNvSpPr>
            <a:spLocks noGrp="1"/>
          </p:cNvSpPr>
          <p:nvPr>
            <p:ph sz="half" idx="1"/>
          </p:nvPr>
        </p:nvSpPr>
        <p:spPr>
          <a:xfrm>
            <a:off x="498764" y="1399309"/>
            <a:ext cx="4038600" cy="4223116"/>
          </a:xfrm>
          <a:prstGeom prst="rect">
            <a:avLst/>
          </a:prstGeom>
        </p:spPr>
        <p:txBody>
          <a:bodyPr/>
          <a:lstStyle>
            <a:lvl1pPr>
              <a:defRPr sz="2600">
                <a:solidFill>
                  <a:srgbClr val="2B55A2"/>
                </a:solidFill>
                <a:latin typeface="Gill Sans MT" panose="020B0502020104020203" pitchFamily="34" charset="77"/>
              </a:defRPr>
            </a:lvl1pPr>
            <a:lvl2pPr>
              <a:defRPr sz="2400">
                <a:latin typeface="Gill Sans MT" panose="020B0502020104020203" pitchFamily="34" charset="77"/>
              </a:defRPr>
            </a:lvl2pPr>
            <a:lvl3pPr>
              <a:defRPr sz="2000">
                <a:latin typeface="Gill Sans MT" panose="020B0502020104020203" pitchFamily="34" charset="77"/>
              </a:defRPr>
            </a:lvl3pPr>
            <a:lvl4pPr>
              <a:defRPr sz="1800">
                <a:latin typeface="Gill Sans MT" panose="020B0502020104020203" pitchFamily="34" charset="77"/>
              </a:defRPr>
            </a:lvl4pPr>
            <a:lvl5pPr>
              <a:defRPr sz="1800">
                <a:latin typeface="Gill Sans MT" panose="020B0502020104020203" pitchFamily="34" charset="77"/>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Picture Placeholder 9">
            <a:extLst>
              <a:ext uri="{FF2B5EF4-FFF2-40B4-BE49-F238E27FC236}">
                <a16:creationId xmlns:a16="http://schemas.microsoft.com/office/drawing/2014/main" id="{48B62737-6699-A14D-B61A-B707939AD28F}"/>
              </a:ext>
            </a:extLst>
          </p:cNvPr>
          <p:cNvSpPr>
            <a:spLocks noGrp="1"/>
          </p:cNvSpPr>
          <p:nvPr>
            <p:ph type="pic" sz="quarter" idx="11" hasCustomPrompt="1"/>
          </p:nvPr>
        </p:nvSpPr>
        <p:spPr>
          <a:xfrm>
            <a:off x="4696691" y="1357746"/>
            <a:ext cx="4447309" cy="3393626"/>
          </a:xfrm>
          <a:prstGeom prst="rect">
            <a:avLst/>
          </a:prstGeom>
        </p:spPr>
        <p:txBody>
          <a:bodyPr/>
          <a:lstStyle>
            <a:lvl1pPr marL="0" indent="0">
              <a:buNone/>
              <a:defRPr sz="3600">
                <a:solidFill>
                  <a:srgbClr val="2B55A2"/>
                </a:solidFill>
              </a:defRPr>
            </a:lvl1pPr>
          </a:lstStyle>
          <a:p>
            <a:r>
              <a:rPr lang="en-US" dirty="0"/>
              <a:t>PHOTO OR MEDIA</a:t>
            </a:r>
          </a:p>
        </p:txBody>
      </p:sp>
    </p:spTree>
    <p:extLst>
      <p:ext uri="{BB962C8B-B14F-4D97-AF65-F5344CB8AC3E}">
        <p14:creationId xmlns:p14="http://schemas.microsoft.com/office/powerpoint/2010/main" val="350298978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Heading + Picture">
    <p:spTree>
      <p:nvGrpSpPr>
        <p:cNvPr id="1" name=""/>
        <p:cNvGrpSpPr/>
        <p:nvPr/>
      </p:nvGrpSpPr>
      <p:grpSpPr>
        <a:xfrm>
          <a:off x="0" y="0"/>
          <a:ext cx="0" cy="0"/>
          <a:chOff x="0" y="0"/>
          <a:chExt cx="0" cy="0"/>
        </a:xfrm>
      </p:grpSpPr>
      <p:sp>
        <p:nvSpPr>
          <p:cNvPr id="14" name="Picture Placeholder 13"/>
          <p:cNvSpPr>
            <a:spLocks noGrp="1"/>
          </p:cNvSpPr>
          <p:nvPr>
            <p:ph type="pic" sz="quarter" idx="11" hasCustomPrompt="1"/>
          </p:nvPr>
        </p:nvSpPr>
        <p:spPr>
          <a:xfrm>
            <a:off x="0" y="1090613"/>
            <a:ext cx="9144000" cy="5767387"/>
          </a:xfrm>
          <a:prstGeom prst="rect">
            <a:avLst/>
          </a:prstGeom>
        </p:spPr>
        <p:txBody>
          <a:bodyPr/>
          <a:lstStyle>
            <a:lvl1pPr marL="0" indent="0">
              <a:buNone/>
              <a:defRPr sz="1800" b="0" i="0">
                <a:solidFill>
                  <a:srgbClr val="2B55A2"/>
                </a:solidFill>
                <a:latin typeface="Gill Sans" charset="0"/>
                <a:ea typeface="Gill Sans" charset="0"/>
                <a:cs typeface="Gill Sans" charset="0"/>
              </a:defRPr>
            </a:lvl1pPr>
          </a:lstStyle>
          <a:p>
            <a:r>
              <a:rPr lang="en-US" dirty="0"/>
              <a:t>PHOTO OR MEDIA</a:t>
            </a:r>
          </a:p>
        </p:txBody>
      </p:sp>
      <p:pic>
        <p:nvPicPr>
          <p:cNvPr id="4" name="Picture 3"/>
          <p:cNvPicPr>
            <a:picLocks noChangeAspect="1"/>
          </p:cNvPicPr>
          <p:nvPr userDrawn="1"/>
        </p:nvPicPr>
        <p:blipFill rotWithShape="1">
          <a:blip r:embed="rId2">
            <a:extLst>
              <a:ext uri="{28A0092B-C50C-407E-A947-70E740481C1C}">
                <a14:useLocalDpi xmlns:a14="http://schemas.microsoft.com/office/drawing/2010/main" val="0"/>
              </a:ext>
            </a:extLst>
          </a:blip>
          <a:srcRect t="73979"/>
          <a:stretch/>
        </p:blipFill>
        <p:spPr>
          <a:xfrm>
            <a:off x="0" y="5083276"/>
            <a:ext cx="9144000" cy="1784555"/>
          </a:xfrm>
          <a:prstGeom prst="rect">
            <a:avLst/>
          </a:prstGeom>
        </p:spPr>
      </p:pic>
      <p:sp>
        <p:nvSpPr>
          <p:cNvPr id="15" name="Text Placeholder 9"/>
          <p:cNvSpPr>
            <a:spLocks noGrp="1"/>
          </p:cNvSpPr>
          <p:nvPr>
            <p:ph type="body" sz="quarter" idx="10" hasCustomPrompt="1"/>
          </p:nvPr>
        </p:nvSpPr>
        <p:spPr>
          <a:xfrm>
            <a:off x="723106" y="411286"/>
            <a:ext cx="7697788" cy="658095"/>
          </a:xfrm>
          <a:prstGeom prst="rect">
            <a:avLst/>
          </a:prstGeom>
        </p:spPr>
        <p:txBody>
          <a:bodyPr/>
          <a:lstStyle>
            <a:lvl1pPr marL="0" indent="0" algn="ctr">
              <a:buNone/>
              <a:defRPr sz="3200" b="0" i="0">
                <a:solidFill>
                  <a:srgbClr val="2B55A2"/>
                </a:solidFill>
                <a:latin typeface="Gill Sans Light" charset="0"/>
                <a:ea typeface="Gill Sans Light" charset="0"/>
                <a:cs typeface="Gill Sans Light" charset="0"/>
              </a:defRPr>
            </a:lvl1pPr>
            <a:lvl2pPr marL="457200" indent="0" algn="l">
              <a:buNone/>
              <a:defRPr/>
            </a:lvl2pPr>
            <a:lvl3pPr marL="1257300" indent="-342900">
              <a:buFont typeface="Arial" charset="0"/>
              <a:buChar char="•"/>
              <a:defRPr b="0" i="0">
                <a:latin typeface="Gill Sans" charset="0"/>
                <a:ea typeface="Gill Sans" charset="0"/>
                <a:cs typeface="Gill Sans" charset="0"/>
              </a:defRPr>
            </a:lvl3pPr>
            <a:lvl4pPr marL="1714500" indent="-342900">
              <a:buFont typeface="Courier New" charset="0"/>
              <a:buChar char="o"/>
              <a:defRPr sz="2400"/>
            </a:lvl4pPr>
          </a:lstStyle>
          <a:p>
            <a:pPr lvl="0"/>
            <a:r>
              <a:rPr lang="en-US" dirty="0"/>
              <a:t>CLICK TO EDIT MASTER </a:t>
            </a:r>
            <a:r>
              <a:rPr lang="en-US"/>
              <a:t>TEXT STYLES</a:t>
            </a:r>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Heading + Subhead + Picture">
    <p:spTree>
      <p:nvGrpSpPr>
        <p:cNvPr id="1" name=""/>
        <p:cNvGrpSpPr/>
        <p:nvPr/>
      </p:nvGrpSpPr>
      <p:grpSpPr>
        <a:xfrm>
          <a:off x="0" y="0"/>
          <a:ext cx="0" cy="0"/>
          <a:chOff x="0" y="0"/>
          <a:chExt cx="0" cy="0"/>
        </a:xfrm>
      </p:grpSpPr>
      <p:sp>
        <p:nvSpPr>
          <p:cNvPr id="14" name="Picture Placeholder 13"/>
          <p:cNvSpPr>
            <a:spLocks noGrp="1"/>
          </p:cNvSpPr>
          <p:nvPr>
            <p:ph type="pic" sz="quarter" idx="11" hasCustomPrompt="1"/>
          </p:nvPr>
        </p:nvSpPr>
        <p:spPr>
          <a:xfrm>
            <a:off x="0" y="1552216"/>
            <a:ext cx="9144000" cy="5315615"/>
          </a:xfrm>
          <a:prstGeom prst="rect">
            <a:avLst/>
          </a:prstGeom>
        </p:spPr>
        <p:txBody>
          <a:bodyPr/>
          <a:lstStyle>
            <a:lvl1pPr marL="0" indent="0">
              <a:buNone/>
              <a:defRPr sz="1800" b="0" i="0">
                <a:solidFill>
                  <a:srgbClr val="2B55A2"/>
                </a:solidFill>
                <a:latin typeface="Gill Sans" charset="0"/>
                <a:ea typeface="Gill Sans" charset="0"/>
                <a:cs typeface="Gill Sans" charset="0"/>
              </a:defRPr>
            </a:lvl1pPr>
          </a:lstStyle>
          <a:p>
            <a:r>
              <a:rPr lang="en-US" dirty="0"/>
              <a:t>PHOTO OR MEDIA</a:t>
            </a:r>
          </a:p>
        </p:txBody>
      </p:sp>
      <p:pic>
        <p:nvPicPr>
          <p:cNvPr id="4" name="Picture 3"/>
          <p:cNvPicPr>
            <a:picLocks noChangeAspect="1"/>
          </p:cNvPicPr>
          <p:nvPr userDrawn="1"/>
        </p:nvPicPr>
        <p:blipFill rotWithShape="1">
          <a:blip r:embed="rId2">
            <a:extLst>
              <a:ext uri="{28A0092B-C50C-407E-A947-70E740481C1C}">
                <a14:useLocalDpi xmlns:a14="http://schemas.microsoft.com/office/drawing/2010/main" val="0"/>
              </a:ext>
            </a:extLst>
          </a:blip>
          <a:srcRect t="73979"/>
          <a:stretch/>
        </p:blipFill>
        <p:spPr>
          <a:xfrm>
            <a:off x="0" y="5083276"/>
            <a:ext cx="9144000" cy="1784555"/>
          </a:xfrm>
          <a:prstGeom prst="rect">
            <a:avLst/>
          </a:prstGeom>
        </p:spPr>
      </p:pic>
      <p:sp>
        <p:nvSpPr>
          <p:cNvPr id="15" name="Text Placeholder 9"/>
          <p:cNvSpPr>
            <a:spLocks noGrp="1"/>
          </p:cNvSpPr>
          <p:nvPr>
            <p:ph type="body" sz="quarter" idx="10" hasCustomPrompt="1"/>
          </p:nvPr>
        </p:nvSpPr>
        <p:spPr>
          <a:xfrm>
            <a:off x="723106" y="351271"/>
            <a:ext cx="7697788" cy="658095"/>
          </a:xfrm>
          <a:prstGeom prst="rect">
            <a:avLst/>
          </a:prstGeom>
        </p:spPr>
        <p:txBody>
          <a:bodyPr/>
          <a:lstStyle>
            <a:lvl1pPr marL="0" indent="0" algn="ctr">
              <a:buNone/>
              <a:defRPr sz="3200" b="0" i="0">
                <a:solidFill>
                  <a:srgbClr val="2B55A2"/>
                </a:solidFill>
                <a:latin typeface="Gill Sans Light" charset="0"/>
                <a:ea typeface="Gill Sans Light" charset="0"/>
                <a:cs typeface="Gill Sans Light" charset="0"/>
              </a:defRPr>
            </a:lvl1pPr>
            <a:lvl2pPr marL="457200" indent="0" algn="l">
              <a:buNone/>
              <a:defRPr/>
            </a:lvl2pPr>
            <a:lvl3pPr marL="1257300" indent="-342900">
              <a:buFont typeface="Arial" charset="0"/>
              <a:buChar char="•"/>
              <a:defRPr b="0" i="0">
                <a:latin typeface="Gill Sans" charset="0"/>
                <a:ea typeface="Gill Sans" charset="0"/>
                <a:cs typeface="Gill Sans" charset="0"/>
              </a:defRPr>
            </a:lvl3pPr>
            <a:lvl4pPr marL="1714500" indent="-342900">
              <a:buFont typeface="Courier New" charset="0"/>
              <a:buChar char="o"/>
              <a:defRPr sz="2400"/>
            </a:lvl4pPr>
          </a:lstStyle>
          <a:p>
            <a:pPr lvl="0"/>
            <a:r>
              <a:rPr lang="en-US" dirty="0"/>
              <a:t>CLICK TO EDIT MASTER </a:t>
            </a:r>
            <a:r>
              <a:rPr lang="en-US"/>
              <a:t>TEXT STYLES</a:t>
            </a:r>
            <a:endParaRPr lang="en-US" dirty="0"/>
          </a:p>
        </p:txBody>
      </p:sp>
      <p:sp>
        <p:nvSpPr>
          <p:cNvPr id="5" name="Text Placeholder 9">
            <a:extLst>
              <a:ext uri="{FF2B5EF4-FFF2-40B4-BE49-F238E27FC236}">
                <a16:creationId xmlns:a16="http://schemas.microsoft.com/office/drawing/2014/main" id="{266945AA-4CD5-204E-8661-5019136CEDED}"/>
              </a:ext>
            </a:extLst>
          </p:cNvPr>
          <p:cNvSpPr>
            <a:spLocks noGrp="1"/>
          </p:cNvSpPr>
          <p:nvPr>
            <p:ph type="body" sz="quarter" idx="12" hasCustomPrompt="1"/>
          </p:nvPr>
        </p:nvSpPr>
        <p:spPr>
          <a:xfrm>
            <a:off x="723106" y="993058"/>
            <a:ext cx="7697788" cy="559158"/>
          </a:xfrm>
          <a:prstGeom prst="rect">
            <a:avLst/>
          </a:prstGeom>
        </p:spPr>
        <p:txBody>
          <a:bodyPr/>
          <a:lstStyle>
            <a:lvl1pPr marL="0" indent="0" algn="ctr">
              <a:buNone/>
              <a:defRPr sz="2800" b="0" i="0">
                <a:solidFill>
                  <a:srgbClr val="2B55A2"/>
                </a:solidFill>
                <a:latin typeface="Gill Sans Light" charset="0"/>
                <a:ea typeface="Gill Sans Light" charset="0"/>
                <a:cs typeface="Gill Sans Light" charset="0"/>
              </a:defRPr>
            </a:lvl1pPr>
            <a:lvl2pPr marL="457200" indent="0" algn="l">
              <a:buNone/>
              <a:defRPr/>
            </a:lvl2pPr>
            <a:lvl3pPr marL="1257300" indent="-342900">
              <a:buFont typeface="Arial" charset="0"/>
              <a:buChar char="•"/>
              <a:defRPr b="0" i="0">
                <a:latin typeface="Gill Sans" charset="0"/>
                <a:ea typeface="Gill Sans" charset="0"/>
                <a:cs typeface="Gill Sans" charset="0"/>
              </a:defRPr>
            </a:lvl3pPr>
            <a:lvl4pPr marL="1714500" indent="-342900">
              <a:buFont typeface="Courier New" charset="0"/>
              <a:buChar char="o"/>
              <a:defRPr sz="2400"/>
            </a:lvl4pPr>
          </a:lstStyle>
          <a:p>
            <a:pPr lvl="0"/>
            <a:r>
              <a:rPr lang="en-US" dirty="0"/>
              <a:t>Click to Edit Subhead</a:t>
            </a:r>
          </a:p>
        </p:txBody>
      </p:sp>
    </p:spTree>
    <p:extLst>
      <p:ext uri="{BB962C8B-B14F-4D97-AF65-F5344CB8AC3E}">
        <p14:creationId xmlns:p14="http://schemas.microsoft.com/office/powerpoint/2010/main" val="40845286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Section Divider + Heading">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3" name="Text Placeholder 12"/>
          <p:cNvSpPr>
            <a:spLocks noGrp="1"/>
          </p:cNvSpPr>
          <p:nvPr>
            <p:ph type="body" sz="quarter" idx="10" hasCustomPrompt="1"/>
          </p:nvPr>
        </p:nvSpPr>
        <p:spPr>
          <a:xfrm>
            <a:off x="1981200" y="2484437"/>
            <a:ext cx="5181600" cy="944563"/>
          </a:xfrm>
          <a:prstGeom prst="rect">
            <a:avLst/>
          </a:prstGeom>
        </p:spPr>
        <p:txBody>
          <a:bodyPr/>
          <a:lstStyle>
            <a:lvl1pPr marL="0" indent="0" algn="ctr">
              <a:buNone/>
              <a:defRPr sz="5400" b="0" i="0">
                <a:solidFill>
                  <a:srgbClr val="2B55A2"/>
                </a:solidFill>
                <a:latin typeface="Gill Sans Light" charset="0"/>
                <a:ea typeface="Gill Sans Light" charset="0"/>
                <a:cs typeface="Gill Sans Light" charset="0"/>
              </a:defRPr>
            </a:lvl1pPr>
          </a:lstStyle>
          <a:p>
            <a:pPr lvl="0"/>
            <a:r>
              <a:rPr lang="en-US" dirty="0"/>
              <a:t>SECTION STYLE</a:t>
            </a:r>
          </a:p>
        </p:txBody>
      </p:sp>
    </p:spTree>
    <p:extLst>
      <p:ext uri="{BB962C8B-B14F-4D97-AF65-F5344CB8AC3E}">
        <p14:creationId xmlns:p14="http://schemas.microsoft.com/office/powerpoint/2010/main" val="145841403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Section Divider + Heading + Subhead">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9" name="Text Placeholder 12"/>
          <p:cNvSpPr>
            <a:spLocks noGrp="1"/>
          </p:cNvSpPr>
          <p:nvPr>
            <p:ph type="body" sz="quarter" idx="10" hasCustomPrompt="1"/>
          </p:nvPr>
        </p:nvSpPr>
        <p:spPr>
          <a:xfrm>
            <a:off x="2035175" y="2268128"/>
            <a:ext cx="5181600" cy="944563"/>
          </a:xfrm>
          <a:prstGeom prst="rect">
            <a:avLst/>
          </a:prstGeom>
        </p:spPr>
        <p:txBody>
          <a:bodyPr/>
          <a:lstStyle>
            <a:lvl1pPr marL="0" indent="0" algn="ctr">
              <a:buNone/>
              <a:defRPr sz="5400" b="0" i="0">
                <a:solidFill>
                  <a:srgbClr val="2B55A2"/>
                </a:solidFill>
                <a:latin typeface="Gill Sans Light" charset="0"/>
                <a:ea typeface="Gill Sans Light" charset="0"/>
                <a:cs typeface="Gill Sans Light" charset="0"/>
              </a:defRPr>
            </a:lvl1pPr>
          </a:lstStyle>
          <a:p>
            <a:pPr lvl="0"/>
            <a:r>
              <a:rPr lang="en-US" dirty="0"/>
              <a:t>SECTION STYLE</a:t>
            </a:r>
          </a:p>
        </p:txBody>
      </p:sp>
      <p:sp>
        <p:nvSpPr>
          <p:cNvPr id="11" name="Text Placeholder 10"/>
          <p:cNvSpPr>
            <a:spLocks noGrp="1"/>
          </p:cNvSpPr>
          <p:nvPr>
            <p:ph type="body" sz="quarter" idx="11" hasCustomPrompt="1"/>
          </p:nvPr>
        </p:nvSpPr>
        <p:spPr>
          <a:xfrm>
            <a:off x="2389187" y="3212691"/>
            <a:ext cx="4473575" cy="638175"/>
          </a:xfrm>
          <a:prstGeom prst="rect">
            <a:avLst/>
          </a:prstGeom>
        </p:spPr>
        <p:txBody>
          <a:bodyPr/>
          <a:lstStyle>
            <a:lvl1pPr marL="0" indent="0" algn="ctr">
              <a:buNone/>
              <a:defRPr sz="3600" b="0" i="0">
                <a:solidFill>
                  <a:srgbClr val="2B55A2"/>
                </a:solidFill>
                <a:latin typeface="Gill Sans Light" charset="0"/>
                <a:ea typeface="Gill Sans Light" charset="0"/>
                <a:cs typeface="Gill Sans Light" charset="0"/>
              </a:defRPr>
            </a:lvl1pPr>
            <a:lvl2pPr>
              <a:defRPr sz="3600" b="0" i="0">
                <a:solidFill>
                  <a:srgbClr val="2B55A2"/>
                </a:solidFill>
                <a:latin typeface="Gill Sans Light" charset="0"/>
                <a:ea typeface="Gill Sans Light" charset="0"/>
                <a:cs typeface="Gill Sans Light" charset="0"/>
              </a:defRPr>
            </a:lvl2pPr>
            <a:lvl3pPr>
              <a:defRPr sz="3600" b="0" i="0">
                <a:solidFill>
                  <a:srgbClr val="2B55A2"/>
                </a:solidFill>
                <a:latin typeface="Gill Sans Light" charset="0"/>
                <a:ea typeface="Gill Sans Light" charset="0"/>
                <a:cs typeface="Gill Sans Light" charset="0"/>
              </a:defRPr>
            </a:lvl3pPr>
            <a:lvl4pPr>
              <a:defRPr sz="3600" b="0" i="0">
                <a:solidFill>
                  <a:srgbClr val="2B55A2"/>
                </a:solidFill>
                <a:latin typeface="Gill Sans Light" charset="0"/>
                <a:ea typeface="Gill Sans Light" charset="0"/>
                <a:cs typeface="Gill Sans Light" charset="0"/>
              </a:defRPr>
            </a:lvl4pPr>
            <a:lvl5pPr>
              <a:defRPr sz="3600" b="0" i="0">
                <a:solidFill>
                  <a:srgbClr val="2B55A2"/>
                </a:solidFill>
                <a:latin typeface="Gill Sans Light" charset="0"/>
                <a:ea typeface="Gill Sans Light" charset="0"/>
                <a:cs typeface="Gill Sans Light" charset="0"/>
              </a:defRPr>
            </a:lvl5pPr>
          </a:lstStyle>
          <a:p>
            <a:pPr lvl="0"/>
            <a:r>
              <a:rPr lang="en-US" dirty="0"/>
              <a:t>Section Subhead</a:t>
            </a:r>
          </a:p>
        </p:txBody>
      </p:sp>
    </p:spTree>
    <p:extLst>
      <p:ext uri="{BB962C8B-B14F-4D97-AF65-F5344CB8AC3E}">
        <p14:creationId xmlns:p14="http://schemas.microsoft.com/office/powerpoint/2010/main" val="108655873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Blank Slide - No Tagline">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191260849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cSld name="Blank Slide + Tagline">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1970" cy="6858000"/>
          </a:xfrm>
          <a:prstGeom prst="rect">
            <a:avLst/>
          </a:prstGeom>
        </p:spPr>
      </p:pic>
    </p:spTree>
    <p:extLst>
      <p:ext uri="{BB962C8B-B14F-4D97-AF65-F5344CB8AC3E}">
        <p14:creationId xmlns:p14="http://schemas.microsoft.com/office/powerpoint/2010/main" val="180249857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Picture + Heading + Copy">
    <p:spTree>
      <p:nvGrpSpPr>
        <p:cNvPr id="1" name=""/>
        <p:cNvGrpSpPr/>
        <p:nvPr/>
      </p:nvGrpSpPr>
      <p:grpSpPr>
        <a:xfrm>
          <a:off x="0" y="0"/>
          <a:ext cx="0" cy="0"/>
          <a:chOff x="0" y="0"/>
          <a:chExt cx="0" cy="0"/>
        </a:xfrm>
      </p:grpSpPr>
      <p:sp>
        <p:nvSpPr>
          <p:cNvPr id="10" name="Picture Placeholder 9"/>
          <p:cNvSpPr>
            <a:spLocks noGrp="1"/>
          </p:cNvSpPr>
          <p:nvPr>
            <p:ph type="pic" sz="quarter" idx="10" hasCustomPrompt="1"/>
          </p:nvPr>
        </p:nvSpPr>
        <p:spPr>
          <a:xfrm>
            <a:off x="0" y="0"/>
            <a:ext cx="5662613" cy="6858000"/>
          </a:xfrm>
          <a:prstGeom prst="rect">
            <a:avLst/>
          </a:prstGeom>
        </p:spPr>
        <p:txBody>
          <a:bodyPr/>
          <a:lstStyle>
            <a:lvl1pPr marL="0" indent="0">
              <a:buNone/>
              <a:defRPr sz="3600">
                <a:solidFill>
                  <a:srgbClr val="2B55A2"/>
                </a:solidFill>
              </a:defRPr>
            </a:lvl1pPr>
          </a:lstStyle>
          <a:p>
            <a:r>
              <a:rPr lang="en-US" dirty="0"/>
              <a:t>PHOTO OR MEDIA</a:t>
            </a:r>
          </a:p>
        </p:txBody>
      </p:sp>
      <p:pic>
        <p:nvPicPr>
          <p:cNvPr id="2" name="Picture 1"/>
          <p:cNvPicPr>
            <a:picLocks noChangeAspect="1"/>
          </p:cNvPicPr>
          <p:nvPr userDrawn="1"/>
        </p:nvPicPr>
        <p:blipFill rotWithShape="1">
          <a:blip r:embed="rId2">
            <a:extLst>
              <a:ext uri="{28A0092B-C50C-407E-A947-70E740481C1C}">
                <a14:useLocalDpi xmlns:a14="http://schemas.microsoft.com/office/drawing/2010/main" val="0"/>
              </a:ext>
            </a:extLst>
          </a:blip>
          <a:srcRect t="53764"/>
          <a:stretch/>
        </p:blipFill>
        <p:spPr>
          <a:xfrm>
            <a:off x="0" y="3696928"/>
            <a:ext cx="9144000" cy="3170903"/>
          </a:xfrm>
          <a:prstGeom prst="rect">
            <a:avLst/>
          </a:prstGeom>
        </p:spPr>
      </p:pic>
      <p:sp>
        <p:nvSpPr>
          <p:cNvPr id="16" name="Text Placeholder 15"/>
          <p:cNvSpPr>
            <a:spLocks noGrp="1"/>
          </p:cNvSpPr>
          <p:nvPr>
            <p:ph type="body" sz="quarter" idx="13" hasCustomPrompt="1"/>
          </p:nvPr>
        </p:nvSpPr>
        <p:spPr>
          <a:xfrm>
            <a:off x="5864225" y="609779"/>
            <a:ext cx="3005138" cy="984250"/>
          </a:xfrm>
          <a:prstGeom prst="rect">
            <a:avLst/>
          </a:prstGeom>
        </p:spPr>
        <p:txBody>
          <a:bodyPr/>
          <a:lstStyle>
            <a:lvl1pPr marL="0" indent="0">
              <a:buNone/>
              <a:defRPr sz="3200" b="0" i="0">
                <a:solidFill>
                  <a:srgbClr val="2B55A2"/>
                </a:solidFill>
                <a:latin typeface="Gill Sans Light" charset="0"/>
                <a:ea typeface="Gill Sans Light" charset="0"/>
                <a:cs typeface="Gill Sans Light" charset="0"/>
              </a:defRPr>
            </a:lvl1pPr>
          </a:lstStyle>
          <a:p>
            <a:pPr lvl="0"/>
            <a:r>
              <a:rPr lang="en-US" dirty="0"/>
              <a:t>HEADLINE CLICK TO EDIT</a:t>
            </a:r>
          </a:p>
        </p:txBody>
      </p:sp>
      <p:sp>
        <p:nvSpPr>
          <p:cNvPr id="22" name="Text Placeholder 21"/>
          <p:cNvSpPr>
            <a:spLocks noGrp="1"/>
          </p:cNvSpPr>
          <p:nvPr>
            <p:ph type="body" sz="quarter" idx="14" hasCustomPrompt="1"/>
          </p:nvPr>
        </p:nvSpPr>
        <p:spPr>
          <a:xfrm>
            <a:off x="5864225" y="1594029"/>
            <a:ext cx="3005138" cy="2673913"/>
          </a:xfrm>
          <a:prstGeom prst="rect">
            <a:avLst/>
          </a:prstGeom>
        </p:spPr>
        <p:txBody>
          <a:bodyPr lIns="0" tIns="0" rIns="0" bIns="0" anchor="t" anchorCtr="0"/>
          <a:lstStyle>
            <a:lvl2pPr marL="457200" indent="0" algn="just">
              <a:buFontTx/>
              <a:buNone/>
              <a:defRPr b="0" i="0">
                <a:latin typeface="Gill Sans" charset="0"/>
                <a:ea typeface="Gill Sans" charset="0"/>
                <a:cs typeface="Gill Sans" charset="0"/>
              </a:defRPr>
            </a:lvl2pPr>
            <a:lvl3pPr marL="914400" indent="0" algn="just">
              <a:buFontTx/>
              <a:buNone/>
              <a:defRPr sz="2000" b="0" i="0">
                <a:latin typeface="Gill Sans Light" charset="0"/>
                <a:ea typeface="Gill Sans Light" charset="0"/>
                <a:cs typeface="Gill Sans Light" charset="0"/>
              </a:defRPr>
            </a:lvl3pPr>
            <a:lvl4pPr algn="l">
              <a:defRPr b="0" i="0">
                <a:latin typeface="Gill Sans Light" charset="0"/>
                <a:ea typeface="Gill Sans Light" charset="0"/>
                <a:cs typeface="Gill Sans Light" charset="0"/>
              </a:defRPr>
            </a:lvl4pPr>
            <a:lvl5pPr algn="l">
              <a:defRPr b="0" i="0">
                <a:latin typeface="Gill Sans Light" charset="0"/>
                <a:ea typeface="Gill Sans Light" charset="0"/>
                <a:cs typeface="Gill Sans Light" charset="0"/>
              </a:defRPr>
            </a:lvl5pPr>
          </a:lstStyle>
          <a:p>
            <a:pPr lvl="1"/>
            <a:r>
              <a:rPr lang="en-US" dirty="0"/>
              <a:t>Subhead</a:t>
            </a:r>
          </a:p>
          <a:p>
            <a:pPr lvl="2"/>
            <a:r>
              <a:rPr lang="en-US" dirty="0"/>
              <a:t>Body</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Heading + Subhead + Bullets + Tagline">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030" y="0"/>
            <a:ext cx="9141970" cy="6858000"/>
          </a:xfrm>
          <a:prstGeom prst="rect">
            <a:avLst/>
          </a:prstGeom>
        </p:spPr>
      </p:pic>
      <p:sp>
        <p:nvSpPr>
          <p:cNvPr id="10" name="Text Placeholder 9"/>
          <p:cNvSpPr>
            <a:spLocks noGrp="1"/>
          </p:cNvSpPr>
          <p:nvPr>
            <p:ph type="body" sz="quarter" idx="10" hasCustomPrompt="1"/>
          </p:nvPr>
        </p:nvSpPr>
        <p:spPr>
          <a:xfrm>
            <a:off x="722091" y="630598"/>
            <a:ext cx="7697788" cy="658095"/>
          </a:xfrm>
          <a:prstGeom prst="rect">
            <a:avLst/>
          </a:prstGeom>
        </p:spPr>
        <p:txBody>
          <a:bodyPr/>
          <a:lstStyle>
            <a:lvl1pPr marL="0" indent="0">
              <a:buNone/>
              <a:defRPr sz="3200" b="0" i="0">
                <a:solidFill>
                  <a:srgbClr val="2B55A2"/>
                </a:solidFill>
                <a:latin typeface="Gill Sans Light" charset="0"/>
                <a:ea typeface="Gill Sans Light" charset="0"/>
                <a:cs typeface="Gill Sans Light" charset="0"/>
              </a:defRPr>
            </a:lvl1pPr>
            <a:lvl2pPr marL="457200" indent="0" algn="l">
              <a:buNone/>
              <a:defRPr/>
            </a:lvl2pPr>
            <a:lvl3pPr marL="1257300" indent="-342900">
              <a:buFont typeface="Arial" charset="0"/>
              <a:buChar char="•"/>
              <a:defRPr b="0" i="0">
                <a:latin typeface="Gill Sans" charset="0"/>
                <a:ea typeface="Gill Sans" charset="0"/>
                <a:cs typeface="Gill Sans" charset="0"/>
              </a:defRPr>
            </a:lvl3pPr>
            <a:lvl4pPr marL="1714500" indent="-342900">
              <a:buFont typeface="Courier New" charset="0"/>
              <a:buChar char="o"/>
              <a:defRPr sz="2400"/>
            </a:lvl4pPr>
          </a:lstStyle>
          <a:p>
            <a:pPr lvl="0"/>
            <a:r>
              <a:rPr lang="en-US" dirty="0"/>
              <a:t>CLICK TO EDIT MASTER TEXT STYLES</a:t>
            </a:r>
          </a:p>
        </p:txBody>
      </p:sp>
      <p:sp>
        <p:nvSpPr>
          <p:cNvPr id="11" name="Text Placeholder 9"/>
          <p:cNvSpPr>
            <a:spLocks noGrp="1"/>
          </p:cNvSpPr>
          <p:nvPr>
            <p:ph type="body" sz="quarter" idx="11" hasCustomPrompt="1"/>
          </p:nvPr>
        </p:nvSpPr>
        <p:spPr>
          <a:xfrm>
            <a:off x="726210" y="1847851"/>
            <a:ext cx="7697788" cy="4001368"/>
          </a:xfrm>
          <a:prstGeom prst="rect">
            <a:avLst/>
          </a:prstGeom>
        </p:spPr>
        <p:txBody>
          <a:bodyPr lIns="0" tIns="0" rIns="0" bIns="0"/>
          <a:lstStyle>
            <a:lvl1pPr marL="0" indent="0" algn="l">
              <a:buNone/>
              <a:defRPr sz="3200" b="0" i="0">
                <a:solidFill>
                  <a:srgbClr val="2B55A2"/>
                </a:solidFill>
                <a:latin typeface="Gill Sans" charset="0"/>
                <a:ea typeface="Gill Sans" charset="0"/>
                <a:cs typeface="Gill Sans" charset="0"/>
              </a:defRPr>
            </a:lvl1pPr>
            <a:lvl2pPr marL="914400" indent="-457200" algn="l">
              <a:buSzPct val="100000"/>
              <a:buFont typeface="Arial" charset="0"/>
              <a:buChar char="•"/>
              <a:defRPr sz="2400" b="0" i="0">
                <a:latin typeface="Gill Sans" charset="0"/>
                <a:ea typeface="Gill Sans" charset="0"/>
                <a:cs typeface="Gill Sans" charset="0"/>
              </a:defRPr>
            </a:lvl2pPr>
            <a:lvl3pPr marL="1257300" indent="-342900" algn="l">
              <a:buFont typeface="Arial" charset="0"/>
              <a:buChar char="•"/>
              <a:defRPr b="0" i="0">
                <a:ln>
                  <a:noFill/>
                </a:ln>
                <a:solidFill>
                  <a:schemeClr val="tx1"/>
                </a:solidFill>
                <a:latin typeface="Gill Sans" charset="0"/>
                <a:ea typeface="Gill Sans" charset="0"/>
                <a:cs typeface="Gill Sans" charset="0"/>
              </a:defRPr>
            </a:lvl3pPr>
            <a:lvl4pPr marL="1714500" indent="-342900" algn="l">
              <a:buFont typeface="Courier New" charset="0"/>
              <a:buChar char="o"/>
              <a:defRPr sz="2400" b="0" i="0">
                <a:latin typeface="Gill Sans" charset="0"/>
                <a:ea typeface="Gill Sans" charset="0"/>
                <a:cs typeface="Gill Sans" charset="0"/>
              </a:defRPr>
            </a:lvl4pPr>
          </a:lstStyle>
          <a:p>
            <a:pPr lvl="0"/>
            <a:r>
              <a:rPr lang="en-US" dirty="0"/>
              <a:t>Second level</a:t>
            </a:r>
          </a:p>
          <a:p>
            <a:pPr lvl="1"/>
            <a:r>
              <a:rPr lang="en-US" dirty="0"/>
              <a:t>Third level</a:t>
            </a:r>
          </a:p>
          <a:p>
            <a:pPr lvl="3"/>
            <a:r>
              <a:rPr lang="en-US" dirty="0"/>
              <a:t>Fourth level</a:t>
            </a:r>
          </a:p>
        </p:txBody>
      </p:sp>
      <p:sp>
        <p:nvSpPr>
          <p:cNvPr id="5" name="Text Placeholder 9">
            <a:extLst>
              <a:ext uri="{FF2B5EF4-FFF2-40B4-BE49-F238E27FC236}">
                <a16:creationId xmlns:a16="http://schemas.microsoft.com/office/drawing/2014/main" id="{CEB7BF45-B604-B744-8055-F21A19674615}"/>
              </a:ext>
            </a:extLst>
          </p:cNvPr>
          <p:cNvSpPr>
            <a:spLocks noGrp="1"/>
          </p:cNvSpPr>
          <p:nvPr>
            <p:ph type="body" sz="quarter" idx="12" hasCustomPrompt="1"/>
          </p:nvPr>
        </p:nvSpPr>
        <p:spPr>
          <a:xfrm>
            <a:off x="712355" y="1360133"/>
            <a:ext cx="7697788" cy="559158"/>
          </a:xfrm>
          <a:prstGeom prst="rect">
            <a:avLst/>
          </a:prstGeom>
        </p:spPr>
        <p:txBody>
          <a:bodyPr/>
          <a:lstStyle>
            <a:lvl1pPr marL="0" indent="0" algn="ctr">
              <a:buNone/>
              <a:defRPr sz="2800" b="0" i="0">
                <a:solidFill>
                  <a:srgbClr val="2B55A2"/>
                </a:solidFill>
                <a:latin typeface="Gill Sans Light" charset="0"/>
                <a:ea typeface="Gill Sans Light" charset="0"/>
                <a:cs typeface="Gill Sans Light" charset="0"/>
              </a:defRPr>
            </a:lvl1pPr>
            <a:lvl2pPr marL="457200" indent="0" algn="l">
              <a:buNone/>
              <a:defRPr/>
            </a:lvl2pPr>
            <a:lvl3pPr marL="1257300" indent="-342900">
              <a:buFont typeface="Arial" charset="0"/>
              <a:buChar char="•"/>
              <a:defRPr b="0" i="0">
                <a:latin typeface="Gill Sans" charset="0"/>
                <a:ea typeface="Gill Sans" charset="0"/>
                <a:cs typeface="Gill Sans" charset="0"/>
              </a:defRPr>
            </a:lvl3pPr>
            <a:lvl4pPr marL="1714500" indent="-342900">
              <a:buFont typeface="Courier New" charset="0"/>
              <a:buChar char="o"/>
              <a:defRPr sz="2400"/>
            </a:lvl4pPr>
          </a:lstStyle>
          <a:p>
            <a:pPr lvl="0"/>
            <a:r>
              <a:rPr lang="en-US" dirty="0"/>
              <a:t>Click to Edit Subhead</a:t>
            </a:r>
          </a:p>
        </p:txBody>
      </p:sp>
    </p:spTree>
    <p:extLst>
      <p:ext uri="{BB962C8B-B14F-4D97-AF65-F5344CB8AC3E}">
        <p14:creationId xmlns:p14="http://schemas.microsoft.com/office/powerpoint/2010/main" val="178273644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Outro Slide">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1970" cy="6858000"/>
          </a:xfrm>
          <a:prstGeom prst="rect">
            <a:avLst/>
          </a:prstGeom>
        </p:spPr>
      </p:pic>
      <p:sp>
        <p:nvSpPr>
          <p:cNvPr id="9" name="Text Placeholder 8"/>
          <p:cNvSpPr>
            <a:spLocks noGrp="1"/>
          </p:cNvSpPr>
          <p:nvPr>
            <p:ph type="body" sz="quarter" idx="10" hasCustomPrompt="1"/>
          </p:nvPr>
        </p:nvSpPr>
        <p:spPr>
          <a:xfrm>
            <a:off x="2861956" y="4296798"/>
            <a:ext cx="3667125" cy="1582891"/>
          </a:xfrm>
          <a:prstGeom prst="rect">
            <a:avLst/>
          </a:prstGeom>
        </p:spPr>
        <p:txBody>
          <a:bodyPr/>
          <a:lstStyle>
            <a:lvl1pPr marL="0" indent="0" algn="ctr">
              <a:buNone/>
              <a:defRPr sz="2000" b="0" i="0">
                <a:solidFill>
                  <a:srgbClr val="2B55A2"/>
                </a:solidFill>
                <a:latin typeface="Gill Sans Light" charset="0"/>
                <a:ea typeface="Gill Sans Light" charset="0"/>
                <a:cs typeface="Gill Sans Light" charset="0"/>
              </a:defRPr>
            </a:lvl1pPr>
          </a:lstStyle>
          <a:p>
            <a:pPr lvl="0"/>
            <a:r>
              <a:rPr lang="en-US" dirty="0"/>
              <a:t>First Last Name</a:t>
            </a:r>
          </a:p>
          <a:p>
            <a:pPr lvl="0"/>
            <a:r>
              <a:rPr lang="en-US" dirty="0"/>
              <a:t>Company</a:t>
            </a:r>
          </a:p>
          <a:p>
            <a:pPr lvl="0"/>
            <a:r>
              <a:rPr lang="en-US" dirty="0"/>
              <a:t>Phone</a:t>
            </a:r>
          </a:p>
          <a:p>
            <a:pPr lvl="0"/>
            <a:r>
              <a:rPr lang="en-US" dirty="0"/>
              <a:t>Email</a:t>
            </a:r>
          </a:p>
        </p:txBody>
      </p:sp>
    </p:spTree>
    <p:extLst>
      <p:ext uri="{BB962C8B-B14F-4D97-AF65-F5344CB8AC3E}">
        <p14:creationId xmlns:p14="http://schemas.microsoft.com/office/powerpoint/2010/main" val="158179250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Heading + Bullets">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6" name="Text Placeholder 9"/>
          <p:cNvSpPr>
            <a:spLocks noGrp="1"/>
          </p:cNvSpPr>
          <p:nvPr>
            <p:ph type="body" sz="quarter" idx="10" hasCustomPrompt="1"/>
          </p:nvPr>
        </p:nvSpPr>
        <p:spPr>
          <a:xfrm>
            <a:off x="723106" y="639763"/>
            <a:ext cx="7697788" cy="658095"/>
          </a:xfrm>
          <a:prstGeom prst="rect">
            <a:avLst/>
          </a:prstGeom>
        </p:spPr>
        <p:txBody>
          <a:bodyPr/>
          <a:lstStyle>
            <a:lvl1pPr marL="0" indent="0">
              <a:buNone/>
              <a:defRPr sz="3200" b="0" i="0">
                <a:solidFill>
                  <a:srgbClr val="2B55A2"/>
                </a:solidFill>
                <a:latin typeface="Gill Sans Light" charset="0"/>
                <a:ea typeface="Gill Sans Light" charset="0"/>
                <a:cs typeface="Gill Sans Light" charset="0"/>
              </a:defRPr>
            </a:lvl1pPr>
            <a:lvl2pPr marL="457200" indent="0" algn="l">
              <a:buNone/>
              <a:defRPr/>
            </a:lvl2pPr>
            <a:lvl3pPr marL="1257300" indent="-342900">
              <a:buFont typeface="Arial" charset="0"/>
              <a:buChar char="•"/>
              <a:defRPr b="0" i="0">
                <a:latin typeface="Gill Sans" charset="0"/>
                <a:ea typeface="Gill Sans" charset="0"/>
                <a:cs typeface="Gill Sans" charset="0"/>
              </a:defRPr>
            </a:lvl3pPr>
            <a:lvl4pPr marL="1714500" indent="-342900">
              <a:buFont typeface="Courier New" charset="0"/>
              <a:buChar char="o"/>
              <a:defRPr sz="2400"/>
            </a:lvl4pPr>
          </a:lstStyle>
          <a:p>
            <a:pPr lvl="0"/>
            <a:r>
              <a:rPr lang="en-US" dirty="0"/>
              <a:t>CLICK TO EDIT MASTER TEXT STYLES</a:t>
            </a:r>
          </a:p>
        </p:txBody>
      </p:sp>
      <p:sp>
        <p:nvSpPr>
          <p:cNvPr id="17" name="Text Placeholder 9"/>
          <p:cNvSpPr>
            <a:spLocks noGrp="1"/>
          </p:cNvSpPr>
          <p:nvPr>
            <p:ph type="body" sz="quarter" idx="11" hasCustomPrompt="1"/>
          </p:nvPr>
        </p:nvSpPr>
        <p:spPr>
          <a:xfrm>
            <a:off x="723106" y="1297858"/>
            <a:ext cx="7697788" cy="4551362"/>
          </a:xfrm>
          <a:prstGeom prst="rect">
            <a:avLst/>
          </a:prstGeom>
        </p:spPr>
        <p:txBody>
          <a:bodyPr lIns="0" tIns="0" rIns="0" bIns="0"/>
          <a:lstStyle>
            <a:lvl1pPr marL="0" indent="0">
              <a:buNone/>
              <a:defRPr sz="3200" b="0" i="0">
                <a:solidFill>
                  <a:srgbClr val="2B55A2"/>
                </a:solidFill>
                <a:latin typeface="Gill Sans" charset="0"/>
                <a:ea typeface="Gill Sans" charset="0"/>
                <a:cs typeface="Gill Sans" charset="0"/>
              </a:defRPr>
            </a:lvl1pPr>
            <a:lvl2pPr marL="457200" indent="0" algn="l">
              <a:buNone/>
              <a:defRPr/>
            </a:lvl2pPr>
            <a:lvl3pPr marL="1257300" indent="-342900">
              <a:buFont typeface="Arial" charset="0"/>
              <a:buChar char="•"/>
              <a:defRPr b="0" i="0">
                <a:latin typeface="Gill Sans" charset="0"/>
                <a:ea typeface="Gill Sans" charset="0"/>
                <a:cs typeface="Gill Sans" charset="0"/>
              </a:defRPr>
            </a:lvl3pPr>
            <a:lvl4pPr marL="1714500" indent="-342900">
              <a:buFont typeface="Courier New" charset="0"/>
              <a:buChar char="o"/>
              <a:defRPr sz="2400" b="0" i="0"/>
            </a:lvl4pPr>
          </a:lstStyle>
          <a:p>
            <a:pPr lvl="0"/>
            <a:r>
              <a:rPr lang="en-US" dirty="0"/>
              <a:t>Second level</a:t>
            </a:r>
          </a:p>
          <a:p>
            <a:pPr lvl="2"/>
            <a:r>
              <a:rPr lang="en-US" dirty="0"/>
              <a:t>Third level</a:t>
            </a:r>
          </a:p>
          <a:p>
            <a:pPr lvl="3"/>
            <a:r>
              <a:rPr lang="en-US" dirty="0"/>
              <a:t>Fourth level</a:t>
            </a:r>
          </a:p>
        </p:txBody>
      </p:sp>
    </p:spTree>
    <p:extLst>
      <p:ext uri="{BB962C8B-B14F-4D97-AF65-F5344CB8AC3E}">
        <p14:creationId xmlns:p14="http://schemas.microsoft.com/office/powerpoint/2010/main" val="135258623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Heading + Bullets - No Tagline">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6" name="Text Placeholder 9"/>
          <p:cNvSpPr>
            <a:spLocks noGrp="1"/>
          </p:cNvSpPr>
          <p:nvPr>
            <p:ph type="body" sz="quarter" idx="10" hasCustomPrompt="1"/>
          </p:nvPr>
        </p:nvSpPr>
        <p:spPr>
          <a:xfrm>
            <a:off x="723106" y="630598"/>
            <a:ext cx="7697788" cy="658095"/>
          </a:xfrm>
          <a:prstGeom prst="rect">
            <a:avLst/>
          </a:prstGeom>
        </p:spPr>
        <p:txBody>
          <a:bodyPr/>
          <a:lstStyle>
            <a:lvl1pPr marL="0" indent="0">
              <a:buNone/>
              <a:defRPr sz="3200" b="0" i="0">
                <a:solidFill>
                  <a:srgbClr val="2B55A2"/>
                </a:solidFill>
                <a:latin typeface="Gill Sans Light" charset="0"/>
                <a:ea typeface="Gill Sans Light" charset="0"/>
                <a:cs typeface="Gill Sans Light" charset="0"/>
              </a:defRPr>
            </a:lvl1pPr>
            <a:lvl2pPr marL="457200" indent="0" algn="l">
              <a:buNone/>
              <a:defRPr/>
            </a:lvl2pPr>
            <a:lvl3pPr marL="1257300" indent="-342900">
              <a:buFont typeface="Arial" charset="0"/>
              <a:buChar char="•"/>
              <a:defRPr b="0" i="0">
                <a:latin typeface="Gill Sans" charset="0"/>
                <a:ea typeface="Gill Sans" charset="0"/>
                <a:cs typeface="Gill Sans" charset="0"/>
              </a:defRPr>
            </a:lvl3pPr>
            <a:lvl4pPr marL="1714500" indent="-342900">
              <a:buFont typeface="Courier New" charset="0"/>
              <a:buChar char="o"/>
              <a:defRPr sz="2400"/>
            </a:lvl4pPr>
          </a:lstStyle>
          <a:p>
            <a:pPr lvl="0"/>
            <a:r>
              <a:rPr lang="en-US" dirty="0"/>
              <a:t>CLICK TO EDIT MASTER </a:t>
            </a:r>
            <a:r>
              <a:rPr lang="en-US"/>
              <a:t>TEXT STYLES</a:t>
            </a:r>
            <a:endParaRPr lang="en-US" dirty="0"/>
          </a:p>
        </p:txBody>
      </p:sp>
      <p:sp>
        <p:nvSpPr>
          <p:cNvPr id="17" name="Text Placeholder 9"/>
          <p:cNvSpPr>
            <a:spLocks noGrp="1"/>
          </p:cNvSpPr>
          <p:nvPr>
            <p:ph type="body" sz="quarter" idx="11" hasCustomPrompt="1"/>
          </p:nvPr>
        </p:nvSpPr>
        <p:spPr>
          <a:xfrm>
            <a:off x="723106" y="1847492"/>
            <a:ext cx="7697788" cy="3911599"/>
          </a:xfrm>
          <a:prstGeom prst="rect">
            <a:avLst/>
          </a:prstGeom>
        </p:spPr>
        <p:txBody>
          <a:bodyPr lIns="0" tIns="0" rIns="0" bIns="0"/>
          <a:lstStyle>
            <a:lvl1pPr marL="0" indent="0">
              <a:buNone/>
              <a:defRPr sz="3200" b="0" i="0">
                <a:solidFill>
                  <a:srgbClr val="2B55A2"/>
                </a:solidFill>
                <a:latin typeface="Gill Sans" charset="0"/>
                <a:ea typeface="Gill Sans" charset="0"/>
                <a:cs typeface="Gill Sans" charset="0"/>
              </a:defRPr>
            </a:lvl1pPr>
            <a:lvl2pPr marL="457200" indent="0" algn="l">
              <a:buNone/>
              <a:defRPr/>
            </a:lvl2pPr>
            <a:lvl3pPr marL="1257300" indent="-342900">
              <a:buFont typeface="Arial" charset="0"/>
              <a:buChar char="•"/>
              <a:defRPr b="0" i="0">
                <a:latin typeface="Gill Sans" charset="0"/>
                <a:ea typeface="Gill Sans" charset="0"/>
                <a:cs typeface="Gill Sans" charset="0"/>
              </a:defRPr>
            </a:lvl3pPr>
            <a:lvl4pPr marL="1714500" indent="-342900">
              <a:buFont typeface="Courier New" charset="0"/>
              <a:buChar char="o"/>
              <a:defRPr sz="2400" b="0" i="0"/>
            </a:lvl4pPr>
          </a:lstStyle>
          <a:p>
            <a:pPr lvl="0"/>
            <a:r>
              <a:rPr lang="en-US" dirty="0"/>
              <a:t>Second level</a:t>
            </a:r>
          </a:p>
          <a:p>
            <a:pPr lvl="2"/>
            <a:r>
              <a:rPr lang="en-US" dirty="0"/>
              <a:t>Third level</a:t>
            </a:r>
          </a:p>
          <a:p>
            <a:pPr lvl="3"/>
            <a:r>
              <a:rPr lang="en-US" dirty="0"/>
              <a:t>Fourth level</a:t>
            </a:r>
          </a:p>
        </p:txBody>
      </p:sp>
      <p:sp>
        <p:nvSpPr>
          <p:cNvPr id="5" name="Text Placeholder 9">
            <a:extLst>
              <a:ext uri="{FF2B5EF4-FFF2-40B4-BE49-F238E27FC236}">
                <a16:creationId xmlns:a16="http://schemas.microsoft.com/office/drawing/2014/main" id="{DD23BCA8-49EA-5643-B151-CC986AF3C0E7}"/>
              </a:ext>
            </a:extLst>
          </p:cNvPr>
          <p:cNvSpPr>
            <a:spLocks noGrp="1"/>
          </p:cNvSpPr>
          <p:nvPr>
            <p:ph type="body" sz="quarter" idx="12" hasCustomPrompt="1"/>
          </p:nvPr>
        </p:nvSpPr>
        <p:spPr>
          <a:xfrm>
            <a:off x="723106" y="1288334"/>
            <a:ext cx="7697788" cy="559158"/>
          </a:xfrm>
          <a:prstGeom prst="rect">
            <a:avLst/>
          </a:prstGeom>
        </p:spPr>
        <p:txBody>
          <a:bodyPr/>
          <a:lstStyle>
            <a:lvl1pPr marL="0" indent="0" algn="ctr">
              <a:buNone/>
              <a:defRPr sz="2800" b="0" i="0">
                <a:solidFill>
                  <a:srgbClr val="2B55A2"/>
                </a:solidFill>
                <a:latin typeface="Gill Sans Light" charset="0"/>
                <a:ea typeface="Gill Sans Light" charset="0"/>
                <a:cs typeface="Gill Sans Light" charset="0"/>
              </a:defRPr>
            </a:lvl1pPr>
            <a:lvl2pPr marL="457200" indent="0" algn="l">
              <a:buNone/>
              <a:defRPr/>
            </a:lvl2pPr>
            <a:lvl3pPr marL="1257300" indent="-342900">
              <a:buFont typeface="Arial" charset="0"/>
              <a:buChar char="•"/>
              <a:defRPr b="0" i="0">
                <a:latin typeface="Gill Sans" charset="0"/>
                <a:ea typeface="Gill Sans" charset="0"/>
                <a:cs typeface="Gill Sans" charset="0"/>
              </a:defRPr>
            </a:lvl3pPr>
            <a:lvl4pPr marL="1714500" indent="-342900">
              <a:buFont typeface="Courier New" charset="0"/>
              <a:buChar char="o"/>
              <a:defRPr sz="2400"/>
            </a:lvl4pPr>
          </a:lstStyle>
          <a:p>
            <a:pPr lvl="0"/>
            <a:r>
              <a:rPr lang="en-US" dirty="0"/>
              <a:t>Click to Edit Subhead</a:t>
            </a:r>
          </a:p>
        </p:txBody>
      </p:sp>
    </p:spTree>
    <p:extLst>
      <p:ext uri="{BB962C8B-B14F-4D97-AF65-F5344CB8AC3E}">
        <p14:creationId xmlns:p14="http://schemas.microsoft.com/office/powerpoint/2010/main" val="50593649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Heading + Paragraph Copy">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9" name="Text Placeholder 9"/>
          <p:cNvSpPr>
            <a:spLocks noGrp="1"/>
          </p:cNvSpPr>
          <p:nvPr>
            <p:ph type="body" sz="quarter" idx="10" hasCustomPrompt="1"/>
          </p:nvPr>
        </p:nvSpPr>
        <p:spPr>
          <a:xfrm>
            <a:off x="723106" y="639763"/>
            <a:ext cx="7697788" cy="658095"/>
          </a:xfrm>
          <a:prstGeom prst="rect">
            <a:avLst/>
          </a:prstGeom>
        </p:spPr>
        <p:txBody>
          <a:bodyPr/>
          <a:lstStyle>
            <a:lvl1pPr marL="0" indent="0">
              <a:buNone/>
              <a:defRPr sz="3200" b="0" i="0">
                <a:solidFill>
                  <a:srgbClr val="2B55A2"/>
                </a:solidFill>
                <a:latin typeface="Gill Sans Light" charset="0"/>
                <a:ea typeface="Gill Sans Light" charset="0"/>
                <a:cs typeface="Gill Sans Light" charset="0"/>
              </a:defRPr>
            </a:lvl1pPr>
            <a:lvl2pPr marL="457200" indent="0" algn="l">
              <a:buNone/>
              <a:defRPr/>
            </a:lvl2pPr>
            <a:lvl3pPr marL="1257300" indent="-342900">
              <a:buFont typeface="Arial" charset="0"/>
              <a:buChar char="•"/>
              <a:defRPr b="0" i="0">
                <a:latin typeface="Gill Sans" charset="0"/>
                <a:ea typeface="Gill Sans" charset="0"/>
                <a:cs typeface="Gill Sans" charset="0"/>
              </a:defRPr>
            </a:lvl3pPr>
            <a:lvl4pPr marL="1714500" indent="-342900">
              <a:buFont typeface="Courier New" charset="0"/>
              <a:buChar char="o"/>
              <a:defRPr sz="2400"/>
            </a:lvl4pPr>
          </a:lstStyle>
          <a:p>
            <a:pPr lvl="0"/>
            <a:r>
              <a:rPr lang="en-US" dirty="0"/>
              <a:t>CLICK TO EDIT MASTER TEXT STYLES</a:t>
            </a:r>
          </a:p>
        </p:txBody>
      </p:sp>
      <p:sp>
        <p:nvSpPr>
          <p:cNvPr id="10" name="Text Placeholder 9"/>
          <p:cNvSpPr>
            <a:spLocks noGrp="1"/>
          </p:cNvSpPr>
          <p:nvPr>
            <p:ph type="body" sz="quarter" idx="11" hasCustomPrompt="1"/>
          </p:nvPr>
        </p:nvSpPr>
        <p:spPr>
          <a:xfrm>
            <a:off x="723106" y="1297858"/>
            <a:ext cx="7697788" cy="4551362"/>
          </a:xfrm>
          <a:prstGeom prst="rect">
            <a:avLst/>
          </a:prstGeom>
        </p:spPr>
        <p:txBody>
          <a:bodyPr lIns="0" tIns="0" rIns="0"/>
          <a:lstStyle>
            <a:lvl1pPr marL="0" indent="0">
              <a:buNone/>
              <a:defRPr sz="2400" b="0" i="0">
                <a:solidFill>
                  <a:srgbClr val="2B55A2"/>
                </a:solidFill>
                <a:latin typeface="Gill Sans" charset="0"/>
                <a:ea typeface="Gill Sans" charset="0"/>
                <a:cs typeface="Gill Sans" charset="0"/>
              </a:defRPr>
            </a:lvl1pPr>
            <a:lvl2pPr marL="457200" indent="0" algn="l">
              <a:buNone/>
              <a:defRPr/>
            </a:lvl2pPr>
            <a:lvl3pPr marL="1257300" indent="-342900">
              <a:buFont typeface="Arial" charset="0"/>
              <a:buChar char="•"/>
              <a:defRPr sz="2400" b="0" i="0">
                <a:latin typeface="Gill Sans" charset="0"/>
                <a:ea typeface="Gill Sans" charset="0"/>
                <a:cs typeface="Gill Sans" charset="0"/>
              </a:defRPr>
            </a:lvl3pPr>
            <a:lvl4pPr marL="1714500" indent="-342900">
              <a:buFont typeface="Courier New" charset="0"/>
              <a:buChar char="o"/>
              <a:defRPr sz="2400" b="0" i="0"/>
            </a:lvl4pPr>
          </a:lstStyle>
          <a:p>
            <a:pPr lvl="0"/>
            <a:r>
              <a:rPr lang="en-US" dirty="0"/>
              <a:t>Second level</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Heading + Subhead + Paragraph">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9" name="Text Placeholder 9"/>
          <p:cNvSpPr>
            <a:spLocks noGrp="1"/>
          </p:cNvSpPr>
          <p:nvPr>
            <p:ph type="body" sz="quarter" idx="10" hasCustomPrompt="1"/>
          </p:nvPr>
        </p:nvSpPr>
        <p:spPr>
          <a:xfrm>
            <a:off x="723106" y="633051"/>
            <a:ext cx="7697788" cy="658095"/>
          </a:xfrm>
          <a:prstGeom prst="rect">
            <a:avLst/>
          </a:prstGeom>
        </p:spPr>
        <p:txBody>
          <a:bodyPr/>
          <a:lstStyle>
            <a:lvl1pPr marL="0" indent="0">
              <a:buNone/>
              <a:defRPr sz="3200" b="0" i="0">
                <a:solidFill>
                  <a:srgbClr val="2B55A2"/>
                </a:solidFill>
                <a:latin typeface="Gill Sans Light" charset="0"/>
                <a:ea typeface="Gill Sans Light" charset="0"/>
                <a:cs typeface="Gill Sans Light" charset="0"/>
              </a:defRPr>
            </a:lvl1pPr>
            <a:lvl2pPr marL="457200" indent="0" algn="l">
              <a:buNone/>
              <a:defRPr/>
            </a:lvl2pPr>
            <a:lvl3pPr marL="1257300" indent="-342900">
              <a:buFont typeface="Arial" charset="0"/>
              <a:buChar char="•"/>
              <a:defRPr b="0" i="0">
                <a:latin typeface="Gill Sans" charset="0"/>
                <a:ea typeface="Gill Sans" charset="0"/>
                <a:cs typeface="Gill Sans" charset="0"/>
              </a:defRPr>
            </a:lvl3pPr>
            <a:lvl4pPr marL="1714500" indent="-342900">
              <a:buFont typeface="Courier New" charset="0"/>
              <a:buChar char="o"/>
              <a:defRPr sz="2400"/>
            </a:lvl4pPr>
          </a:lstStyle>
          <a:p>
            <a:pPr lvl="0"/>
            <a:r>
              <a:rPr lang="en-US" dirty="0"/>
              <a:t>CLICK TO EDIT MASTER TEXT STYLES</a:t>
            </a:r>
          </a:p>
        </p:txBody>
      </p:sp>
      <p:sp>
        <p:nvSpPr>
          <p:cNvPr id="10" name="Text Placeholder 9"/>
          <p:cNvSpPr>
            <a:spLocks noGrp="1"/>
          </p:cNvSpPr>
          <p:nvPr>
            <p:ph type="body" sz="quarter" idx="11" hasCustomPrompt="1"/>
          </p:nvPr>
        </p:nvSpPr>
        <p:spPr>
          <a:xfrm>
            <a:off x="723106" y="1872250"/>
            <a:ext cx="7697788" cy="4001368"/>
          </a:xfrm>
          <a:prstGeom prst="rect">
            <a:avLst/>
          </a:prstGeom>
        </p:spPr>
        <p:txBody>
          <a:bodyPr lIns="0" tIns="0" rIns="0"/>
          <a:lstStyle>
            <a:lvl1pPr marL="0" indent="0">
              <a:buNone/>
              <a:defRPr sz="2400" b="0" i="0">
                <a:solidFill>
                  <a:srgbClr val="2B55A2"/>
                </a:solidFill>
                <a:latin typeface="Gill Sans" charset="0"/>
                <a:ea typeface="Gill Sans" charset="0"/>
                <a:cs typeface="Gill Sans" charset="0"/>
              </a:defRPr>
            </a:lvl1pPr>
            <a:lvl2pPr marL="457200" indent="0" algn="l">
              <a:buNone/>
              <a:defRPr/>
            </a:lvl2pPr>
            <a:lvl3pPr marL="1257300" indent="-342900">
              <a:buFont typeface="Arial" charset="0"/>
              <a:buChar char="•"/>
              <a:defRPr sz="2400" b="0" i="0">
                <a:latin typeface="Gill Sans" charset="0"/>
                <a:ea typeface="Gill Sans" charset="0"/>
                <a:cs typeface="Gill Sans" charset="0"/>
              </a:defRPr>
            </a:lvl3pPr>
            <a:lvl4pPr marL="1714500" indent="-342900">
              <a:buFont typeface="Courier New" charset="0"/>
              <a:buChar char="o"/>
              <a:defRPr sz="2400" b="0" i="0"/>
            </a:lvl4pPr>
          </a:lstStyle>
          <a:p>
            <a:pPr lvl="0"/>
            <a:r>
              <a:rPr lang="en-US" dirty="0"/>
              <a:t>Second level</a:t>
            </a:r>
          </a:p>
        </p:txBody>
      </p:sp>
      <p:sp>
        <p:nvSpPr>
          <p:cNvPr id="5" name="Text Placeholder 9">
            <a:extLst>
              <a:ext uri="{FF2B5EF4-FFF2-40B4-BE49-F238E27FC236}">
                <a16:creationId xmlns:a16="http://schemas.microsoft.com/office/drawing/2014/main" id="{46EF8701-5B95-9548-B6C8-24DC321E9F33}"/>
              </a:ext>
            </a:extLst>
          </p:cNvPr>
          <p:cNvSpPr>
            <a:spLocks noGrp="1"/>
          </p:cNvSpPr>
          <p:nvPr>
            <p:ph type="body" sz="quarter" idx="12" hasCustomPrompt="1"/>
          </p:nvPr>
        </p:nvSpPr>
        <p:spPr>
          <a:xfrm>
            <a:off x="723106" y="1291367"/>
            <a:ext cx="7697788" cy="559158"/>
          </a:xfrm>
          <a:prstGeom prst="rect">
            <a:avLst/>
          </a:prstGeom>
        </p:spPr>
        <p:txBody>
          <a:bodyPr/>
          <a:lstStyle>
            <a:lvl1pPr marL="0" indent="0" algn="ctr">
              <a:buNone/>
              <a:defRPr sz="2800" b="0" i="0">
                <a:solidFill>
                  <a:srgbClr val="2B55A2"/>
                </a:solidFill>
                <a:latin typeface="Gill Sans Light" charset="0"/>
                <a:ea typeface="Gill Sans Light" charset="0"/>
                <a:cs typeface="Gill Sans Light" charset="0"/>
              </a:defRPr>
            </a:lvl1pPr>
            <a:lvl2pPr marL="457200" indent="0" algn="l">
              <a:buNone/>
              <a:defRPr/>
            </a:lvl2pPr>
            <a:lvl3pPr marL="1257300" indent="-342900">
              <a:buFont typeface="Arial" charset="0"/>
              <a:buChar char="•"/>
              <a:defRPr b="0" i="0">
                <a:latin typeface="Gill Sans" charset="0"/>
                <a:ea typeface="Gill Sans" charset="0"/>
                <a:cs typeface="Gill Sans" charset="0"/>
              </a:defRPr>
            </a:lvl3pPr>
            <a:lvl4pPr marL="1714500" indent="-342900">
              <a:buFont typeface="Courier New" charset="0"/>
              <a:buChar char="o"/>
              <a:defRPr sz="2400"/>
            </a:lvl4pPr>
          </a:lstStyle>
          <a:p>
            <a:pPr lvl="0"/>
            <a:r>
              <a:rPr lang="en-US" dirty="0"/>
              <a:t>Click to Edit Subhead</a:t>
            </a:r>
          </a:p>
        </p:txBody>
      </p:sp>
    </p:spTree>
    <p:extLst>
      <p:ext uri="{BB962C8B-B14F-4D97-AF65-F5344CB8AC3E}">
        <p14:creationId xmlns:p14="http://schemas.microsoft.com/office/powerpoint/2010/main" val="9474790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Heading + Subhead + 2 Bullet Lists">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9" name="Text Placeholder 9"/>
          <p:cNvSpPr>
            <a:spLocks noGrp="1"/>
          </p:cNvSpPr>
          <p:nvPr>
            <p:ph type="body" sz="quarter" idx="10" hasCustomPrompt="1"/>
          </p:nvPr>
        </p:nvSpPr>
        <p:spPr>
          <a:xfrm>
            <a:off x="723106" y="633051"/>
            <a:ext cx="7697788" cy="658095"/>
          </a:xfrm>
          <a:prstGeom prst="rect">
            <a:avLst/>
          </a:prstGeom>
        </p:spPr>
        <p:txBody>
          <a:bodyPr/>
          <a:lstStyle>
            <a:lvl1pPr marL="0" indent="0">
              <a:buNone/>
              <a:defRPr sz="3200" b="0" i="0">
                <a:solidFill>
                  <a:srgbClr val="2B55A2"/>
                </a:solidFill>
                <a:latin typeface="Gill Sans Light" charset="0"/>
                <a:ea typeface="Gill Sans Light" charset="0"/>
                <a:cs typeface="Gill Sans Light" charset="0"/>
              </a:defRPr>
            </a:lvl1pPr>
            <a:lvl2pPr marL="457200" indent="0" algn="l">
              <a:buNone/>
              <a:defRPr/>
            </a:lvl2pPr>
            <a:lvl3pPr marL="1257300" indent="-342900">
              <a:buFont typeface="Arial" charset="0"/>
              <a:buChar char="•"/>
              <a:defRPr b="0" i="0">
                <a:latin typeface="Gill Sans" charset="0"/>
                <a:ea typeface="Gill Sans" charset="0"/>
                <a:cs typeface="Gill Sans" charset="0"/>
              </a:defRPr>
            </a:lvl3pPr>
            <a:lvl4pPr marL="1714500" indent="-342900">
              <a:buFont typeface="Courier New" charset="0"/>
              <a:buChar char="o"/>
              <a:defRPr sz="2400"/>
            </a:lvl4pPr>
          </a:lstStyle>
          <a:p>
            <a:pPr lvl="0"/>
            <a:r>
              <a:rPr lang="en-US" dirty="0"/>
              <a:t>CLICK TO EDIT MASTER TEXT STYLES</a:t>
            </a:r>
          </a:p>
        </p:txBody>
      </p:sp>
      <p:sp>
        <p:nvSpPr>
          <p:cNvPr id="5" name="Text Placeholder 9">
            <a:extLst>
              <a:ext uri="{FF2B5EF4-FFF2-40B4-BE49-F238E27FC236}">
                <a16:creationId xmlns:a16="http://schemas.microsoft.com/office/drawing/2014/main" id="{46EF8701-5B95-9548-B6C8-24DC321E9F33}"/>
              </a:ext>
            </a:extLst>
          </p:cNvPr>
          <p:cNvSpPr>
            <a:spLocks noGrp="1"/>
          </p:cNvSpPr>
          <p:nvPr>
            <p:ph type="body" sz="quarter" idx="12" hasCustomPrompt="1"/>
          </p:nvPr>
        </p:nvSpPr>
        <p:spPr>
          <a:xfrm>
            <a:off x="723106" y="1291367"/>
            <a:ext cx="7697788" cy="559158"/>
          </a:xfrm>
          <a:prstGeom prst="rect">
            <a:avLst/>
          </a:prstGeom>
        </p:spPr>
        <p:txBody>
          <a:bodyPr/>
          <a:lstStyle>
            <a:lvl1pPr marL="0" indent="0" algn="ctr">
              <a:buNone/>
              <a:defRPr sz="2800" b="0" i="0">
                <a:solidFill>
                  <a:srgbClr val="2B55A2"/>
                </a:solidFill>
                <a:latin typeface="Gill Sans Light" charset="0"/>
                <a:ea typeface="Gill Sans Light" charset="0"/>
                <a:cs typeface="Gill Sans Light" charset="0"/>
              </a:defRPr>
            </a:lvl1pPr>
            <a:lvl2pPr marL="457200" indent="0" algn="l">
              <a:buNone/>
              <a:defRPr/>
            </a:lvl2pPr>
            <a:lvl3pPr marL="1257300" indent="-342900">
              <a:buFont typeface="Arial" charset="0"/>
              <a:buChar char="•"/>
              <a:defRPr b="0" i="0">
                <a:latin typeface="Gill Sans" charset="0"/>
                <a:ea typeface="Gill Sans" charset="0"/>
                <a:cs typeface="Gill Sans" charset="0"/>
              </a:defRPr>
            </a:lvl3pPr>
            <a:lvl4pPr marL="1714500" indent="-342900">
              <a:buFont typeface="Courier New" charset="0"/>
              <a:buChar char="o"/>
              <a:defRPr sz="2400"/>
            </a:lvl4pPr>
          </a:lstStyle>
          <a:p>
            <a:pPr lvl="0"/>
            <a:r>
              <a:rPr lang="en-US" dirty="0"/>
              <a:t>Click to Edit Subhead</a:t>
            </a:r>
          </a:p>
        </p:txBody>
      </p:sp>
      <p:sp>
        <p:nvSpPr>
          <p:cNvPr id="6" name="Content Placeholder 2">
            <a:extLst>
              <a:ext uri="{FF2B5EF4-FFF2-40B4-BE49-F238E27FC236}">
                <a16:creationId xmlns:a16="http://schemas.microsoft.com/office/drawing/2014/main" id="{59A070A5-16BC-AF46-A1D3-BE2DC34E2243}"/>
              </a:ext>
            </a:extLst>
          </p:cNvPr>
          <p:cNvSpPr>
            <a:spLocks noGrp="1"/>
          </p:cNvSpPr>
          <p:nvPr>
            <p:ph sz="half" idx="1"/>
          </p:nvPr>
        </p:nvSpPr>
        <p:spPr>
          <a:xfrm>
            <a:off x="498764" y="1850525"/>
            <a:ext cx="4038600" cy="3771900"/>
          </a:xfrm>
          <a:prstGeom prst="rect">
            <a:avLst/>
          </a:prstGeom>
        </p:spPr>
        <p:txBody>
          <a:bodyPr/>
          <a:lstStyle>
            <a:lvl1pPr>
              <a:defRPr sz="2600">
                <a:solidFill>
                  <a:srgbClr val="2B55A2"/>
                </a:solidFill>
                <a:latin typeface="Gill Sans MT" panose="020B0502020104020203" pitchFamily="34" charset="77"/>
              </a:defRPr>
            </a:lvl1pPr>
            <a:lvl2pPr>
              <a:defRPr sz="2400">
                <a:latin typeface="Gill Sans MT" panose="020B0502020104020203" pitchFamily="34" charset="77"/>
              </a:defRPr>
            </a:lvl2pPr>
            <a:lvl3pPr>
              <a:defRPr sz="2000">
                <a:latin typeface="Gill Sans MT" panose="020B0502020104020203" pitchFamily="34" charset="77"/>
              </a:defRPr>
            </a:lvl3pPr>
            <a:lvl4pPr>
              <a:defRPr sz="1800">
                <a:latin typeface="Gill Sans MT" panose="020B0502020104020203" pitchFamily="34" charset="77"/>
              </a:defRPr>
            </a:lvl4pPr>
            <a:lvl5pPr>
              <a:defRPr sz="1800">
                <a:latin typeface="Gill Sans MT" panose="020B0502020104020203" pitchFamily="34" charset="77"/>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Content Placeholder 3">
            <a:extLst>
              <a:ext uri="{FF2B5EF4-FFF2-40B4-BE49-F238E27FC236}">
                <a16:creationId xmlns:a16="http://schemas.microsoft.com/office/drawing/2014/main" id="{E4E10083-0E75-E74F-8630-192768258E84}"/>
              </a:ext>
            </a:extLst>
          </p:cNvPr>
          <p:cNvSpPr>
            <a:spLocks noGrp="1"/>
          </p:cNvSpPr>
          <p:nvPr>
            <p:ph sz="half" idx="2"/>
          </p:nvPr>
        </p:nvSpPr>
        <p:spPr>
          <a:xfrm>
            <a:off x="4689764" y="1850525"/>
            <a:ext cx="4038600" cy="3771900"/>
          </a:xfrm>
          <a:prstGeom prst="rect">
            <a:avLst/>
          </a:prstGeom>
        </p:spPr>
        <p:txBody>
          <a:bodyPr/>
          <a:lstStyle>
            <a:lvl1pPr>
              <a:defRPr sz="2600">
                <a:solidFill>
                  <a:srgbClr val="2B55A2"/>
                </a:solidFill>
                <a:latin typeface="Gill Sans MT" panose="020B0502020104020203" pitchFamily="34" charset="77"/>
              </a:defRPr>
            </a:lvl1pPr>
            <a:lvl2pPr>
              <a:defRPr sz="2400">
                <a:latin typeface="Gill Sans MT" panose="020B0502020104020203" pitchFamily="34" charset="77"/>
              </a:defRPr>
            </a:lvl2pPr>
            <a:lvl3pPr>
              <a:defRPr sz="2000">
                <a:latin typeface="Gill Sans MT" panose="020B0502020104020203" pitchFamily="34" charset="77"/>
              </a:defRPr>
            </a:lvl3pPr>
            <a:lvl4pPr>
              <a:defRPr sz="1800">
                <a:latin typeface="Gill Sans MT" panose="020B0502020104020203" pitchFamily="34" charset="77"/>
              </a:defRPr>
            </a:lvl4pPr>
            <a:lvl5pPr>
              <a:defRPr sz="1800">
                <a:latin typeface="Gill Sans MT" panose="020B0502020104020203" pitchFamily="34" charset="77"/>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55763336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Heading + Subhead + 2 Bullet Lists + Tagline">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1970" cy="6858000"/>
          </a:xfrm>
          <a:prstGeom prst="rect">
            <a:avLst/>
          </a:prstGeom>
        </p:spPr>
      </p:pic>
      <p:sp>
        <p:nvSpPr>
          <p:cNvPr id="12" name="Text Placeholder 9">
            <a:extLst>
              <a:ext uri="{FF2B5EF4-FFF2-40B4-BE49-F238E27FC236}">
                <a16:creationId xmlns:a16="http://schemas.microsoft.com/office/drawing/2014/main" id="{ED77DD4A-D9F8-354F-AA54-4D60692490F9}"/>
              </a:ext>
            </a:extLst>
          </p:cNvPr>
          <p:cNvSpPr>
            <a:spLocks noGrp="1"/>
          </p:cNvSpPr>
          <p:nvPr>
            <p:ph type="body" sz="quarter" idx="10" hasCustomPrompt="1"/>
          </p:nvPr>
        </p:nvSpPr>
        <p:spPr>
          <a:xfrm>
            <a:off x="723106" y="563776"/>
            <a:ext cx="7697788" cy="658095"/>
          </a:xfrm>
          <a:prstGeom prst="rect">
            <a:avLst/>
          </a:prstGeom>
        </p:spPr>
        <p:txBody>
          <a:bodyPr/>
          <a:lstStyle>
            <a:lvl1pPr marL="0" indent="0">
              <a:buNone/>
              <a:defRPr sz="3200" b="0" i="0">
                <a:solidFill>
                  <a:srgbClr val="2B55A2"/>
                </a:solidFill>
                <a:latin typeface="Gill Sans Light" charset="0"/>
                <a:ea typeface="Gill Sans Light" charset="0"/>
                <a:cs typeface="Gill Sans Light" charset="0"/>
              </a:defRPr>
            </a:lvl1pPr>
            <a:lvl2pPr marL="457200" indent="0" algn="l">
              <a:buNone/>
              <a:defRPr/>
            </a:lvl2pPr>
            <a:lvl3pPr marL="1257300" indent="-342900">
              <a:buFont typeface="Arial" charset="0"/>
              <a:buChar char="•"/>
              <a:defRPr b="0" i="0">
                <a:latin typeface="Gill Sans" charset="0"/>
                <a:ea typeface="Gill Sans" charset="0"/>
                <a:cs typeface="Gill Sans" charset="0"/>
              </a:defRPr>
            </a:lvl3pPr>
            <a:lvl4pPr marL="1714500" indent="-342900">
              <a:buFont typeface="Courier New" charset="0"/>
              <a:buChar char="o"/>
              <a:defRPr sz="2400"/>
            </a:lvl4pPr>
          </a:lstStyle>
          <a:p>
            <a:pPr lvl="0"/>
            <a:r>
              <a:rPr lang="en-US" dirty="0"/>
              <a:t>CLICK TO EDIT MASTER TEXT STYLES</a:t>
            </a:r>
          </a:p>
        </p:txBody>
      </p:sp>
      <p:sp>
        <p:nvSpPr>
          <p:cNvPr id="13" name="Text Placeholder 9">
            <a:extLst>
              <a:ext uri="{FF2B5EF4-FFF2-40B4-BE49-F238E27FC236}">
                <a16:creationId xmlns:a16="http://schemas.microsoft.com/office/drawing/2014/main" id="{F2665DB3-AE94-D64E-99B7-0FFAA2DCAA3D}"/>
              </a:ext>
            </a:extLst>
          </p:cNvPr>
          <p:cNvSpPr>
            <a:spLocks noGrp="1"/>
          </p:cNvSpPr>
          <p:nvPr>
            <p:ph type="body" sz="quarter" idx="12" hasCustomPrompt="1"/>
          </p:nvPr>
        </p:nvSpPr>
        <p:spPr>
          <a:xfrm>
            <a:off x="723106" y="1222092"/>
            <a:ext cx="7697788" cy="559158"/>
          </a:xfrm>
          <a:prstGeom prst="rect">
            <a:avLst/>
          </a:prstGeom>
        </p:spPr>
        <p:txBody>
          <a:bodyPr/>
          <a:lstStyle>
            <a:lvl1pPr marL="0" indent="0" algn="ctr">
              <a:buNone/>
              <a:defRPr sz="2800" b="0" i="0">
                <a:solidFill>
                  <a:srgbClr val="2B55A2"/>
                </a:solidFill>
                <a:latin typeface="Gill Sans Light" charset="0"/>
                <a:ea typeface="Gill Sans Light" charset="0"/>
                <a:cs typeface="Gill Sans Light" charset="0"/>
              </a:defRPr>
            </a:lvl1pPr>
            <a:lvl2pPr marL="457200" indent="0" algn="l">
              <a:buNone/>
              <a:defRPr/>
            </a:lvl2pPr>
            <a:lvl3pPr marL="1257300" indent="-342900">
              <a:buFont typeface="Arial" charset="0"/>
              <a:buChar char="•"/>
              <a:defRPr b="0" i="0">
                <a:latin typeface="Gill Sans" charset="0"/>
                <a:ea typeface="Gill Sans" charset="0"/>
                <a:cs typeface="Gill Sans" charset="0"/>
              </a:defRPr>
            </a:lvl3pPr>
            <a:lvl4pPr marL="1714500" indent="-342900">
              <a:buFont typeface="Courier New" charset="0"/>
              <a:buChar char="o"/>
              <a:defRPr sz="2400"/>
            </a:lvl4pPr>
          </a:lstStyle>
          <a:p>
            <a:pPr lvl="0"/>
            <a:r>
              <a:rPr lang="en-US" dirty="0"/>
              <a:t>Click to Edit Subhead</a:t>
            </a:r>
          </a:p>
        </p:txBody>
      </p:sp>
      <p:sp>
        <p:nvSpPr>
          <p:cNvPr id="14" name="Content Placeholder 2">
            <a:extLst>
              <a:ext uri="{FF2B5EF4-FFF2-40B4-BE49-F238E27FC236}">
                <a16:creationId xmlns:a16="http://schemas.microsoft.com/office/drawing/2014/main" id="{8957594B-EAFD-0541-B530-A4B916FAB121}"/>
              </a:ext>
            </a:extLst>
          </p:cNvPr>
          <p:cNvSpPr>
            <a:spLocks noGrp="1"/>
          </p:cNvSpPr>
          <p:nvPr>
            <p:ph sz="half" idx="1"/>
          </p:nvPr>
        </p:nvSpPr>
        <p:spPr>
          <a:xfrm>
            <a:off x="498764" y="1781250"/>
            <a:ext cx="4038600" cy="3441914"/>
          </a:xfrm>
          <a:prstGeom prst="rect">
            <a:avLst/>
          </a:prstGeom>
        </p:spPr>
        <p:txBody>
          <a:bodyPr/>
          <a:lstStyle>
            <a:lvl1pPr>
              <a:defRPr sz="2600">
                <a:solidFill>
                  <a:srgbClr val="2B55A2"/>
                </a:solidFill>
                <a:latin typeface="Gill Sans MT" panose="020B0502020104020203" pitchFamily="34" charset="77"/>
              </a:defRPr>
            </a:lvl1pPr>
            <a:lvl2pPr>
              <a:defRPr sz="2400">
                <a:latin typeface="Gill Sans MT" panose="020B0502020104020203" pitchFamily="34" charset="77"/>
              </a:defRPr>
            </a:lvl2pPr>
            <a:lvl3pPr>
              <a:defRPr sz="2000">
                <a:latin typeface="Gill Sans MT" panose="020B0502020104020203" pitchFamily="34" charset="77"/>
              </a:defRPr>
            </a:lvl3pPr>
            <a:lvl4pPr>
              <a:defRPr sz="1800">
                <a:latin typeface="Gill Sans MT" panose="020B0502020104020203" pitchFamily="34" charset="77"/>
              </a:defRPr>
            </a:lvl4pPr>
            <a:lvl5pPr>
              <a:defRPr sz="1800">
                <a:latin typeface="Gill Sans MT" panose="020B0502020104020203" pitchFamily="34" charset="77"/>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5" name="Content Placeholder 3">
            <a:extLst>
              <a:ext uri="{FF2B5EF4-FFF2-40B4-BE49-F238E27FC236}">
                <a16:creationId xmlns:a16="http://schemas.microsoft.com/office/drawing/2014/main" id="{13812227-9AB4-E94E-83AD-EFC2731BEAE6}"/>
              </a:ext>
            </a:extLst>
          </p:cNvPr>
          <p:cNvSpPr>
            <a:spLocks noGrp="1"/>
          </p:cNvSpPr>
          <p:nvPr>
            <p:ph sz="half" idx="2"/>
          </p:nvPr>
        </p:nvSpPr>
        <p:spPr>
          <a:xfrm>
            <a:off x="4689764" y="1781250"/>
            <a:ext cx="4038600" cy="3441914"/>
          </a:xfrm>
          <a:prstGeom prst="rect">
            <a:avLst/>
          </a:prstGeom>
        </p:spPr>
        <p:txBody>
          <a:bodyPr/>
          <a:lstStyle>
            <a:lvl1pPr>
              <a:defRPr sz="2600">
                <a:solidFill>
                  <a:srgbClr val="2B55A2"/>
                </a:solidFill>
                <a:latin typeface="Gill Sans MT" panose="020B0502020104020203" pitchFamily="34" charset="77"/>
              </a:defRPr>
            </a:lvl1pPr>
            <a:lvl2pPr>
              <a:defRPr sz="2400">
                <a:latin typeface="Gill Sans MT" panose="020B0502020104020203" pitchFamily="34" charset="77"/>
              </a:defRPr>
            </a:lvl2pPr>
            <a:lvl3pPr>
              <a:defRPr sz="2000">
                <a:latin typeface="Gill Sans MT" panose="020B0502020104020203" pitchFamily="34" charset="77"/>
              </a:defRPr>
            </a:lvl3pPr>
            <a:lvl4pPr>
              <a:defRPr sz="1800">
                <a:latin typeface="Gill Sans MT" panose="020B0502020104020203" pitchFamily="34" charset="77"/>
              </a:defRPr>
            </a:lvl4pPr>
            <a:lvl5pPr>
              <a:defRPr sz="1800">
                <a:latin typeface="Gill Sans MT" panose="020B0502020104020203" pitchFamily="34" charset="77"/>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53879394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Heading + 2 Bullet Lists">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9" name="Text Placeholder 9"/>
          <p:cNvSpPr>
            <a:spLocks noGrp="1"/>
          </p:cNvSpPr>
          <p:nvPr>
            <p:ph type="body" sz="quarter" idx="10" hasCustomPrompt="1"/>
          </p:nvPr>
        </p:nvSpPr>
        <p:spPr>
          <a:xfrm>
            <a:off x="723106" y="633051"/>
            <a:ext cx="7697788" cy="658095"/>
          </a:xfrm>
          <a:prstGeom prst="rect">
            <a:avLst/>
          </a:prstGeom>
        </p:spPr>
        <p:txBody>
          <a:bodyPr/>
          <a:lstStyle>
            <a:lvl1pPr marL="0" indent="0">
              <a:buNone/>
              <a:defRPr sz="3200" b="0" i="0">
                <a:solidFill>
                  <a:srgbClr val="2B55A2"/>
                </a:solidFill>
                <a:latin typeface="Gill Sans Light" charset="0"/>
                <a:ea typeface="Gill Sans Light" charset="0"/>
                <a:cs typeface="Gill Sans Light" charset="0"/>
              </a:defRPr>
            </a:lvl1pPr>
            <a:lvl2pPr marL="457200" indent="0" algn="l">
              <a:buNone/>
              <a:defRPr/>
            </a:lvl2pPr>
            <a:lvl3pPr marL="1257300" indent="-342900">
              <a:buFont typeface="Arial" charset="0"/>
              <a:buChar char="•"/>
              <a:defRPr b="0" i="0">
                <a:latin typeface="Gill Sans" charset="0"/>
                <a:ea typeface="Gill Sans" charset="0"/>
                <a:cs typeface="Gill Sans" charset="0"/>
              </a:defRPr>
            </a:lvl3pPr>
            <a:lvl4pPr marL="1714500" indent="-342900">
              <a:buFont typeface="Courier New" charset="0"/>
              <a:buChar char="o"/>
              <a:defRPr sz="2400"/>
            </a:lvl4pPr>
          </a:lstStyle>
          <a:p>
            <a:pPr lvl="0"/>
            <a:r>
              <a:rPr lang="en-US" dirty="0"/>
              <a:t>CLICK TO EDIT MASTER TEXT STYLES</a:t>
            </a:r>
          </a:p>
        </p:txBody>
      </p:sp>
      <p:sp>
        <p:nvSpPr>
          <p:cNvPr id="6" name="Content Placeholder 2">
            <a:extLst>
              <a:ext uri="{FF2B5EF4-FFF2-40B4-BE49-F238E27FC236}">
                <a16:creationId xmlns:a16="http://schemas.microsoft.com/office/drawing/2014/main" id="{59A070A5-16BC-AF46-A1D3-BE2DC34E2243}"/>
              </a:ext>
            </a:extLst>
          </p:cNvPr>
          <p:cNvSpPr>
            <a:spLocks noGrp="1"/>
          </p:cNvSpPr>
          <p:nvPr>
            <p:ph sz="half" idx="1"/>
          </p:nvPr>
        </p:nvSpPr>
        <p:spPr>
          <a:xfrm>
            <a:off x="498764" y="1399309"/>
            <a:ext cx="4038600" cy="4223116"/>
          </a:xfrm>
          <a:prstGeom prst="rect">
            <a:avLst/>
          </a:prstGeom>
        </p:spPr>
        <p:txBody>
          <a:bodyPr/>
          <a:lstStyle>
            <a:lvl1pPr>
              <a:defRPr sz="2600">
                <a:solidFill>
                  <a:srgbClr val="2B55A2"/>
                </a:solidFill>
                <a:latin typeface="Gill Sans MT" panose="020B0502020104020203" pitchFamily="34" charset="77"/>
              </a:defRPr>
            </a:lvl1pPr>
            <a:lvl2pPr>
              <a:defRPr sz="2400">
                <a:latin typeface="Gill Sans MT" panose="020B0502020104020203" pitchFamily="34" charset="77"/>
              </a:defRPr>
            </a:lvl2pPr>
            <a:lvl3pPr>
              <a:defRPr sz="2000">
                <a:latin typeface="Gill Sans MT" panose="020B0502020104020203" pitchFamily="34" charset="77"/>
              </a:defRPr>
            </a:lvl3pPr>
            <a:lvl4pPr>
              <a:defRPr sz="1800">
                <a:latin typeface="Gill Sans MT" panose="020B0502020104020203" pitchFamily="34" charset="77"/>
              </a:defRPr>
            </a:lvl4pPr>
            <a:lvl5pPr>
              <a:defRPr sz="1800">
                <a:latin typeface="Gill Sans MT" panose="020B0502020104020203" pitchFamily="34" charset="77"/>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Content Placeholder 3">
            <a:extLst>
              <a:ext uri="{FF2B5EF4-FFF2-40B4-BE49-F238E27FC236}">
                <a16:creationId xmlns:a16="http://schemas.microsoft.com/office/drawing/2014/main" id="{E4E10083-0E75-E74F-8630-192768258E84}"/>
              </a:ext>
            </a:extLst>
          </p:cNvPr>
          <p:cNvSpPr>
            <a:spLocks noGrp="1"/>
          </p:cNvSpPr>
          <p:nvPr>
            <p:ph sz="half" idx="2"/>
          </p:nvPr>
        </p:nvSpPr>
        <p:spPr>
          <a:xfrm>
            <a:off x="4689764" y="1399309"/>
            <a:ext cx="4038600" cy="4223116"/>
          </a:xfrm>
          <a:prstGeom prst="rect">
            <a:avLst/>
          </a:prstGeom>
        </p:spPr>
        <p:txBody>
          <a:bodyPr/>
          <a:lstStyle>
            <a:lvl1pPr>
              <a:defRPr sz="2600">
                <a:solidFill>
                  <a:srgbClr val="2B55A2"/>
                </a:solidFill>
                <a:latin typeface="Gill Sans MT" panose="020B0502020104020203" pitchFamily="34" charset="77"/>
              </a:defRPr>
            </a:lvl1pPr>
            <a:lvl2pPr>
              <a:defRPr sz="2400">
                <a:latin typeface="Gill Sans MT" panose="020B0502020104020203" pitchFamily="34" charset="77"/>
              </a:defRPr>
            </a:lvl2pPr>
            <a:lvl3pPr>
              <a:defRPr sz="2000">
                <a:latin typeface="Gill Sans MT" panose="020B0502020104020203" pitchFamily="34" charset="77"/>
              </a:defRPr>
            </a:lvl3pPr>
            <a:lvl4pPr>
              <a:defRPr sz="1800">
                <a:latin typeface="Gill Sans MT" panose="020B0502020104020203" pitchFamily="34" charset="77"/>
              </a:defRPr>
            </a:lvl4pPr>
            <a:lvl5pPr>
              <a:defRPr sz="1800">
                <a:latin typeface="Gill Sans MT" panose="020B0502020104020203" pitchFamily="34" charset="77"/>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49084254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075675012"/>
      </p:ext>
    </p:extLst>
  </p:cSld>
  <p:clrMap bg1="lt1" tx1="dk1" bg2="lt2" tx2="dk2" accent1="accent1" accent2="accent2" accent3="accent3" accent4="accent4" accent5="accent5" accent6="accent6" hlink="hlink" folHlink="folHlink"/>
  <p:sldLayoutIdLst>
    <p:sldLayoutId id="2147483752" r:id="rId1"/>
    <p:sldLayoutId id="2147483759" r:id="rId2"/>
    <p:sldLayoutId id="2147483748" r:id="rId3"/>
    <p:sldLayoutId id="2147483760" r:id="rId4"/>
    <p:sldLayoutId id="2147483757" r:id="rId5"/>
    <p:sldLayoutId id="2147483758" r:id="rId6"/>
    <p:sldLayoutId id="2147483762" r:id="rId7"/>
    <p:sldLayoutId id="2147483763" r:id="rId8"/>
    <p:sldLayoutId id="2147483764" r:id="rId9"/>
    <p:sldLayoutId id="2147483765" r:id="rId10"/>
    <p:sldLayoutId id="2147483767" r:id="rId11"/>
    <p:sldLayoutId id="2147483768" r:id="rId12"/>
    <p:sldLayoutId id="2147483756" r:id="rId13"/>
    <p:sldLayoutId id="2147483761" r:id="rId14"/>
    <p:sldLayoutId id="2147483751" r:id="rId15"/>
    <p:sldLayoutId id="2147483753" r:id="rId16"/>
    <p:sldLayoutId id="2147483750" r:id="rId17"/>
    <p:sldLayoutId id="2147483749" r:id="rId18"/>
    <p:sldLayoutId id="2147483755" r:id="rId19"/>
    <p:sldLayoutId id="2147483754" r:id="rId20"/>
  </p:sldLayoutIdLst>
  <p:txStyles>
    <p:titleStyle>
      <a:lvl1pPr algn="l" rtl="0" eaLnBrk="1" fontAlgn="base" hangingPunct="1">
        <a:spcBef>
          <a:spcPct val="0"/>
        </a:spcBef>
        <a:spcAft>
          <a:spcPct val="0"/>
        </a:spcAft>
        <a:defRPr sz="3200" kern="1200">
          <a:solidFill>
            <a:schemeClr val="tx1"/>
          </a:solidFill>
          <a:latin typeface="+mj-lt"/>
          <a:ea typeface="+mj-ea"/>
          <a:cs typeface="+mj-cs"/>
        </a:defRPr>
      </a:lvl1pPr>
      <a:lvl2pPr algn="l" rtl="0" eaLnBrk="1" fontAlgn="base" hangingPunct="1">
        <a:spcBef>
          <a:spcPct val="0"/>
        </a:spcBef>
        <a:spcAft>
          <a:spcPct val="0"/>
        </a:spcAft>
        <a:defRPr sz="3200">
          <a:solidFill>
            <a:schemeClr val="tx1"/>
          </a:solidFill>
          <a:latin typeface="Calibri" pitchFamily="34" charset="0"/>
        </a:defRPr>
      </a:lvl2pPr>
      <a:lvl3pPr algn="l" rtl="0" eaLnBrk="1" fontAlgn="base" hangingPunct="1">
        <a:spcBef>
          <a:spcPct val="0"/>
        </a:spcBef>
        <a:spcAft>
          <a:spcPct val="0"/>
        </a:spcAft>
        <a:defRPr sz="3200">
          <a:solidFill>
            <a:schemeClr val="tx1"/>
          </a:solidFill>
          <a:latin typeface="Calibri" pitchFamily="34" charset="0"/>
        </a:defRPr>
      </a:lvl3pPr>
      <a:lvl4pPr algn="l" rtl="0" eaLnBrk="1" fontAlgn="base" hangingPunct="1">
        <a:spcBef>
          <a:spcPct val="0"/>
        </a:spcBef>
        <a:spcAft>
          <a:spcPct val="0"/>
        </a:spcAft>
        <a:defRPr sz="3200">
          <a:solidFill>
            <a:schemeClr val="tx1"/>
          </a:solidFill>
          <a:latin typeface="Calibri" pitchFamily="34" charset="0"/>
        </a:defRPr>
      </a:lvl4pPr>
      <a:lvl5pPr algn="l" rtl="0" eaLnBrk="1" fontAlgn="base" hangingPunct="1">
        <a:spcBef>
          <a:spcPct val="0"/>
        </a:spcBef>
        <a:spcAft>
          <a:spcPct val="0"/>
        </a:spcAft>
        <a:defRPr sz="32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rtl="0" eaLnBrk="1" fontAlgn="base" hangingPunct="1">
        <a:spcBef>
          <a:spcPct val="20000"/>
        </a:spcBef>
        <a:spcAft>
          <a:spcPct val="0"/>
        </a:spcAft>
        <a:buChar char="•"/>
        <a:defRPr sz="1400" kern="1200">
          <a:solidFill>
            <a:srgbClr val="558ED5"/>
          </a:solidFill>
          <a:latin typeface="+mn-lt"/>
          <a:ea typeface="+mn-ea"/>
          <a:cs typeface="+mn-cs"/>
        </a:defRPr>
      </a:lvl1pPr>
      <a:lvl2pPr marL="742950" indent="-285750" algn="l" rtl="0" eaLnBrk="1" fontAlgn="base" hangingPunct="1">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15.xml"/></Relationships>
</file>

<file path=ppt/slides/_rels/slide3.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18.xml"/></Relationships>
</file>

<file path=ppt/slides/_rels/slide4.xml.rels><?xml version="1.0" encoding="UTF-8" standalone="yes"?>
<Relationships xmlns="http://schemas.openxmlformats.org/package/2006/relationships"><Relationship Id="rId2" Type="http://schemas.openxmlformats.org/officeDocument/2006/relationships/hyperlink" Target="mailto:KBentley@envoyinc.com" TargetMode="External"/><Relationship Id="rId1" Type="http://schemas.openxmlformats.org/officeDocument/2006/relationships/slideLayout" Target="../slideLayouts/slideLayout1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18.xml"/></Relationships>
</file>

<file path=ppt/slides/_rels/slide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8.xml"/></Relationships>
</file>

<file path=ppt/slides/_rels/slide8.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1970" cy="6858000"/>
          </a:xfrm>
          <a:prstGeom prst="rect">
            <a:avLst/>
          </a:prstGeom>
        </p:spPr>
      </p:pic>
    </p:spTree>
    <p:extLst>
      <p:ext uri="{BB962C8B-B14F-4D97-AF65-F5344CB8AC3E}">
        <p14:creationId xmlns:p14="http://schemas.microsoft.com/office/powerpoint/2010/main" val="250304067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1970" cy="6858000"/>
          </a:xfrm>
          <a:prstGeom prst="rect">
            <a:avLst/>
          </a:prstGeom>
        </p:spPr>
      </p:pic>
      <p:sp>
        <p:nvSpPr>
          <p:cNvPr id="4" name="TextBox 3"/>
          <p:cNvSpPr txBox="1"/>
          <p:nvPr/>
        </p:nvSpPr>
        <p:spPr>
          <a:xfrm>
            <a:off x="3784167" y="6352963"/>
            <a:ext cx="1573636" cy="338554"/>
          </a:xfrm>
          <a:prstGeom prst="rect">
            <a:avLst/>
          </a:prstGeom>
          <a:noFill/>
        </p:spPr>
        <p:txBody>
          <a:bodyPr wrap="none" rtlCol="0">
            <a:spAutoFit/>
          </a:bodyPr>
          <a:lstStyle/>
          <a:p>
            <a:r>
              <a:rPr lang="en-US" sz="1600" dirty="0" err="1">
                <a:solidFill>
                  <a:schemeClr val="bg1"/>
                </a:solidFill>
                <a:latin typeface="Gill Sans" charset="0"/>
                <a:ea typeface="Gill Sans" charset="0"/>
                <a:cs typeface="Gill Sans" charset="0"/>
              </a:rPr>
              <a:t>HilandDairy.com</a:t>
            </a:r>
            <a:endParaRPr lang="en-US" sz="1600" dirty="0">
              <a:solidFill>
                <a:schemeClr val="bg1"/>
              </a:solidFill>
              <a:latin typeface="Gill Sans" charset="0"/>
              <a:ea typeface="Gill Sans" charset="0"/>
              <a:cs typeface="Gill Sans" charset="0"/>
            </a:endParaRPr>
          </a:p>
        </p:txBody>
      </p:sp>
    </p:spTree>
    <p:extLst>
      <p:ext uri="{BB962C8B-B14F-4D97-AF65-F5344CB8AC3E}">
        <p14:creationId xmlns:p14="http://schemas.microsoft.com/office/powerpoint/2010/main" val="391499987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close up of a map&#10;&#10;Description automatically generated">
            <a:extLst>
              <a:ext uri="{FF2B5EF4-FFF2-40B4-BE49-F238E27FC236}">
                <a16:creationId xmlns:a16="http://schemas.microsoft.com/office/drawing/2014/main" id="{D4C535BD-4384-B942-A2C9-7F61BEC8837D}"/>
              </a:ext>
            </a:extLst>
          </p:cNvPr>
          <p:cNvPicPr>
            <a:picLocks noChangeAspect="1"/>
          </p:cNvPicPr>
          <p:nvPr/>
        </p:nvPicPr>
        <p:blipFill>
          <a:blip r:embed="rId2"/>
          <a:stretch>
            <a:fillRect/>
          </a:stretch>
        </p:blipFill>
        <p:spPr>
          <a:xfrm>
            <a:off x="0" y="0"/>
            <a:ext cx="9144000" cy="6858000"/>
          </a:xfrm>
          <a:prstGeom prst="rect">
            <a:avLst/>
          </a:prstGeom>
        </p:spPr>
      </p:pic>
    </p:spTree>
    <p:extLst>
      <p:ext uri="{BB962C8B-B14F-4D97-AF65-F5344CB8AC3E}">
        <p14:creationId xmlns:p14="http://schemas.microsoft.com/office/powerpoint/2010/main" val="404446119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1970" cy="6858000"/>
          </a:xfrm>
          <a:prstGeom prst="rect">
            <a:avLst/>
          </a:prstGeom>
        </p:spPr>
      </p:pic>
    </p:spTree>
    <p:extLst>
      <p:ext uri="{BB962C8B-B14F-4D97-AF65-F5344CB8AC3E}">
        <p14:creationId xmlns:p14="http://schemas.microsoft.com/office/powerpoint/2010/main" val="62045781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1970" cy="6858000"/>
          </a:xfrm>
          <a:prstGeom prst="rect">
            <a:avLst/>
          </a:prstGeom>
        </p:spPr>
      </p:pic>
    </p:spTree>
    <p:extLst>
      <p:ext uri="{BB962C8B-B14F-4D97-AF65-F5344CB8AC3E}">
        <p14:creationId xmlns:p14="http://schemas.microsoft.com/office/powerpoint/2010/main" val="200130648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517013" y="274638"/>
            <a:ext cx="6781800" cy="754062"/>
          </a:xfrm>
          <a:prstGeom prst="rect">
            <a:avLst/>
          </a:prstGeom>
        </p:spPr>
        <p:txBody>
          <a:bodyPr>
            <a:noAutofit/>
          </a:bodyPr>
          <a:lstStyle>
            <a:lvl1pPr algn="l" rtl="0" eaLnBrk="1" fontAlgn="base" hangingPunct="1">
              <a:spcBef>
                <a:spcPct val="0"/>
              </a:spcBef>
              <a:spcAft>
                <a:spcPct val="0"/>
              </a:spcAft>
              <a:defRPr sz="3200" kern="1200">
                <a:solidFill>
                  <a:schemeClr val="tx1"/>
                </a:solidFill>
                <a:latin typeface="+mj-lt"/>
                <a:ea typeface="+mj-ea"/>
                <a:cs typeface="+mj-cs"/>
              </a:defRPr>
            </a:lvl1pPr>
            <a:lvl2pPr algn="l" rtl="0" eaLnBrk="1" fontAlgn="base" hangingPunct="1">
              <a:spcBef>
                <a:spcPct val="0"/>
              </a:spcBef>
              <a:spcAft>
                <a:spcPct val="0"/>
              </a:spcAft>
              <a:defRPr sz="3200">
                <a:solidFill>
                  <a:schemeClr val="tx1"/>
                </a:solidFill>
                <a:latin typeface="Calibri" pitchFamily="34" charset="0"/>
              </a:defRPr>
            </a:lvl2pPr>
            <a:lvl3pPr algn="l" rtl="0" eaLnBrk="1" fontAlgn="base" hangingPunct="1">
              <a:spcBef>
                <a:spcPct val="0"/>
              </a:spcBef>
              <a:spcAft>
                <a:spcPct val="0"/>
              </a:spcAft>
              <a:defRPr sz="3200">
                <a:solidFill>
                  <a:schemeClr val="tx1"/>
                </a:solidFill>
                <a:latin typeface="Calibri" pitchFamily="34" charset="0"/>
              </a:defRPr>
            </a:lvl3pPr>
            <a:lvl4pPr algn="l" rtl="0" eaLnBrk="1" fontAlgn="base" hangingPunct="1">
              <a:spcBef>
                <a:spcPct val="0"/>
              </a:spcBef>
              <a:spcAft>
                <a:spcPct val="0"/>
              </a:spcAft>
              <a:defRPr sz="3200">
                <a:solidFill>
                  <a:schemeClr val="tx1"/>
                </a:solidFill>
                <a:latin typeface="Calibri" pitchFamily="34" charset="0"/>
              </a:defRPr>
            </a:lvl4pPr>
            <a:lvl5pPr algn="l" rtl="0" eaLnBrk="1" fontAlgn="base" hangingPunct="1">
              <a:spcBef>
                <a:spcPct val="0"/>
              </a:spcBef>
              <a:spcAft>
                <a:spcPct val="0"/>
              </a:spcAft>
              <a:defRPr sz="32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a:lstStyle>
          <a:p>
            <a:pPr defTabSz="914400"/>
            <a:r>
              <a:rPr lang="en-US" dirty="0">
                <a:latin typeface="Gill Sans Light" charset="0"/>
                <a:ea typeface="Gill Sans Light" charset="0"/>
                <a:cs typeface="Gill Sans Light" charset="0"/>
              </a:rPr>
              <a:t>Using the </a:t>
            </a:r>
            <a:r>
              <a:rPr lang="en-US" dirty="0" err="1">
                <a:latin typeface="Gill Sans Light" charset="0"/>
                <a:ea typeface="Gill Sans Light" charset="0"/>
                <a:cs typeface="Gill Sans Light" charset="0"/>
              </a:rPr>
              <a:t>Hiland</a:t>
            </a:r>
            <a:r>
              <a:rPr lang="en-US" dirty="0">
                <a:latin typeface="Gill Sans Light" charset="0"/>
                <a:ea typeface="Gill Sans Light" charset="0"/>
                <a:cs typeface="Gill Sans Light" charset="0"/>
              </a:rPr>
              <a:t> PPT Template</a:t>
            </a:r>
          </a:p>
        </p:txBody>
      </p:sp>
      <p:sp>
        <p:nvSpPr>
          <p:cNvPr id="3" name="Content Placeholder 2"/>
          <p:cNvSpPr txBox="1">
            <a:spLocks/>
          </p:cNvSpPr>
          <p:nvPr/>
        </p:nvSpPr>
        <p:spPr>
          <a:xfrm>
            <a:off x="428112" y="1028700"/>
            <a:ext cx="8017797" cy="4015248"/>
          </a:xfrm>
          <a:prstGeom prst="rect">
            <a:avLst/>
          </a:prstGeom>
        </p:spPr>
        <p:txBody>
          <a:bodyPr>
            <a:normAutofit/>
          </a:bodyPr>
          <a:lstStyle>
            <a:lvl1pPr marL="342900" indent="-342900" algn="l" rtl="0" eaLnBrk="1" fontAlgn="base" hangingPunct="1">
              <a:spcBef>
                <a:spcPct val="20000"/>
              </a:spcBef>
              <a:spcAft>
                <a:spcPct val="0"/>
              </a:spcAft>
              <a:buChar char="•"/>
              <a:defRPr sz="1400" kern="1200">
                <a:solidFill>
                  <a:srgbClr val="558ED5"/>
                </a:solidFill>
                <a:latin typeface="+mn-lt"/>
                <a:ea typeface="+mn-ea"/>
                <a:cs typeface="+mn-cs"/>
              </a:defRPr>
            </a:lvl1pPr>
            <a:lvl2pPr marL="742950" indent="-285750" algn="l" rtl="0" eaLnBrk="1" fontAlgn="base" hangingPunct="1">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514350" indent="-514350" defTabSz="914400">
              <a:buFont typeface="+mj-lt"/>
              <a:buAutoNum type="arabicPeriod"/>
            </a:pPr>
            <a:r>
              <a:rPr lang="en-US" sz="1800" dirty="0">
                <a:latin typeface="Gill Sans" charset="0"/>
                <a:ea typeface="Gill Sans" charset="0"/>
                <a:cs typeface="Gill Sans" charset="0"/>
              </a:rPr>
              <a:t>Open the template. </a:t>
            </a:r>
          </a:p>
          <a:p>
            <a:pPr marL="514350" indent="-514350" defTabSz="914400">
              <a:buFont typeface="+mj-lt"/>
              <a:buAutoNum type="arabicPeriod"/>
            </a:pPr>
            <a:r>
              <a:rPr lang="en-US" sz="1800" dirty="0">
                <a:latin typeface="Gill Sans" charset="0"/>
                <a:ea typeface="Gill Sans" charset="0"/>
                <a:cs typeface="Gill Sans" charset="0"/>
              </a:rPr>
              <a:t>To add a new slide:</a:t>
            </a:r>
          </a:p>
          <a:p>
            <a:pPr marL="914400" lvl="1" indent="-514350" defTabSz="914400">
              <a:buFont typeface="+mj-lt"/>
              <a:buAutoNum type="alphaLcPeriod"/>
            </a:pPr>
            <a:r>
              <a:rPr lang="en-US" sz="1800" dirty="0">
                <a:latin typeface="Gill Sans" charset="0"/>
                <a:ea typeface="Gill Sans" charset="0"/>
                <a:cs typeface="Gill Sans" charset="0"/>
              </a:rPr>
              <a:t>Click the arrow beside the New Slide button in the Home toolbar. </a:t>
            </a:r>
            <a:br>
              <a:rPr lang="en-US" sz="1800" dirty="0">
                <a:latin typeface="Gill Sans" charset="0"/>
                <a:ea typeface="Gill Sans" charset="0"/>
                <a:cs typeface="Gill Sans" charset="0"/>
              </a:rPr>
            </a:br>
            <a:r>
              <a:rPr lang="en-US" sz="1800" dirty="0">
                <a:latin typeface="Gill Sans" charset="0"/>
                <a:ea typeface="Gill Sans" charset="0"/>
                <a:cs typeface="Gill Sans" charset="0"/>
              </a:rPr>
              <a:t>This will display a dropdown selection of formatted slides for you to choose from.</a:t>
            </a:r>
          </a:p>
          <a:p>
            <a:pPr marL="914400" lvl="1" indent="-514350" defTabSz="914400">
              <a:buFont typeface="+mj-lt"/>
              <a:buAutoNum type="alphaLcPeriod"/>
            </a:pPr>
            <a:r>
              <a:rPr lang="en-US" sz="1800" dirty="0">
                <a:latin typeface="Gill Sans" charset="0"/>
                <a:ea typeface="Gill Sans" charset="0"/>
                <a:cs typeface="Gill Sans" charset="0"/>
              </a:rPr>
              <a:t>Click on the slide format you wish to add to your presentation.</a:t>
            </a:r>
          </a:p>
          <a:p>
            <a:pPr marL="514350" indent="-514350" defTabSz="914400">
              <a:buFont typeface="+mj-lt"/>
              <a:buAutoNum type="arabicPeriod"/>
            </a:pPr>
            <a:r>
              <a:rPr lang="en-US" sz="1800" dirty="0">
                <a:latin typeface="Gill Sans" charset="0"/>
                <a:ea typeface="Gill Sans" charset="0"/>
                <a:cs typeface="Gill Sans" charset="0"/>
              </a:rPr>
              <a:t>NOTE: If you just click New Slide and do not choose from the pre-formatted slide selections, your slide will not be formatted correctly. For example, the font, text color and text size will be wrong. The bullets will not be blue. Elements of the slide will not be spaced properly.</a:t>
            </a:r>
          </a:p>
          <a:p>
            <a:pPr marL="514350" indent="-514350" defTabSz="914400">
              <a:buFont typeface="+mj-lt"/>
              <a:buAutoNum type="arabicPeriod"/>
            </a:pPr>
            <a:r>
              <a:rPr lang="en-US" sz="1800" dirty="0"/>
              <a:t>If you have questions, please contact </a:t>
            </a:r>
            <a:r>
              <a:rPr lang="en-US" sz="1800" dirty="0">
                <a:hlinkClick r:id="rId2"/>
              </a:rPr>
              <a:t>Kelly Bentley</a:t>
            </a:r>
            <a:r>
              <a:rPr lang="en-US" sz="1800" dirty="0"/>
              <a:t>.</a:t>
            </a:r>
            <a:endParaRPr lang="en-US" sz="1800" dirty="0">
              <a:latin typeface="Gill Sans" charset="0"/>
              <a:ea typeface="Gill Sans" charset="0"/>
              <a:cs typeface="Gill Sans" charset="0"/>
            </a:endParaRPr>
          </a:p>
        </p:txBody>
      </p:sp>
    </p:spTree>
    <p:extLst>
      <p:ext uri="{BB962C8B-B14F-4D97-AF65-F5344CB8AC3E}">
        <p14:creationId xmlns:p14="http://schemas.microsoft.com/office/powerpoint/2010/main" val="111278976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5"/>
          <p:cNvSpPr txBox="1">
            <a:spLocks/>
          </p:cNvSpPr>
          <p:nvPr/>
        </p:nvSpPr>
        <p:spPr>
          <a:xfrm>
            <a:off x="457200" y="466729"/>
            <a:ext cx="8216900" cy="688971"/>
          </a:xfrm>
          <a:prstGeom prst="rect">
            <a:avLst/>
          </a:prstGeom>
        </p:spPr>
        <p:txBody>
          <a:bodyPr>
            <a:noAutofit/>
          </a:bodyPr>
          <a:lstStyle>
            <a:lvl1pPr algn="l" rtl="0" eaLnBrk="1" fontAlgn="base" hangingPunct="1">
              <a:spcBef>
                <a:spcPct val="0"/>
              </a:spcBef>
              <a:spcAft>
                <a:spcPct val="0"/>
              </a:spcAft>
              <a:defRPr sz="3200" kern="1200">
                <a:solidFill>
                  <a:schemeClr val="tx1"/>
                </a:solidFill>
                <a:latin typeface="+mj-lt"/>
                <a:ea typeface="+mj-ea"/>
                <a:cs typeface="+mj-cs"/>
              </a:defRPr>
            </a:lvl1pPr>
            <a:lvl2pPr algn="l" rtl="0" eaLnBrk="1" fontAlgn="base" hangingPunct="1">
              <a:spcBef>
                <a:spcPct val="0"/>
              </a:spcBef>
              <a:spcAft>
                <a:spcPct val="0"/>
              </a:spcAft>
              <a:defRPr sz="3200">
                <a:solidFill>
                  <a:schemeClr val="tx1"/>
                </a:solidFill>
                <a:latin typeface="Calibri" pitchFamily="34" charset="0"/>
              </a:defRPr>
            </a:lvl2pPr>
            <a:lvl3pPr algn="l" rtl="0" eaLnBrk="1" fontAlgn="base" hangingPunct="1">
              <a:spcBef>
                <a:spcPct val="0"/>
              </a:spcBef>
              <a:spcAft>
                <a:spcPct val="0"/>
              </a:spcAft>
              <a:defRPr sz="3200">
                <a:solidFill>
                  <a:schemeClr val="tx1"/>
                </a:solidFill>
                <a:latin typeface="Calibri" pitchFamily="34" charset="0"/>
              </a:defRPr>
            </a:lvl3pPr>
            <a:lvl4pPr algn="l" rtl="0" eaLnBrk="1" fontAlgn="base" hangingPunct="1">
              <a:spcBef>
                <a:spcPct val="0"/>
              </a:spcBef>
              <a:spcAft>
                <a:spcPct val="0"/>
              </a:spcAft>
              <a:defRPr sz="3200">
                <a:solidFill>
                  <a:schemeClr val="tx1"/>
                </a:solidFill>
                <a:latin typeface="Calibri" pitchFamily="34" charset="0"/>
              </a:defRPr>
            </a:lvl4pPr>
            <a:lvl5pPr algn="l" rtl="0" eaLnBrk="1" fontAlgn="base" hangingPunct="1">
              <a:spcBef>
                <a:spcPct val="0"/>
              </a:spcBef>
              <a:spcAft>
                <a:spcPct val="0"/>
              </a:spcAft>
              <a:defRPr sz="32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a:lstStyle>
          <a:p>
            <a:pPr defTabSz="914400"/>
            <a:r>
              <a:rPr lang="en-US" dirty="0">
                <a:solidFill>
                  <a:srgbClr val="2B55A2"/>
                </a:solidFill>
                <a:latin typeface="Gill Sans Light" charset="0"/>
                <a:ea typeface="Gill Sans Light" charset="0"/>
                <a:cs typeface="Gill Sans Light" charset="0"/>
              </a:rPr>
              <a:t>THE IMPORTANCE OF HILAND’S MILK</a:t>
            </a:r>
          </a:p>
        </p:txBody>
      </p:sp>
      <p:sp>
        <p:nvSpPr>
          <p:cNvPr id="3" name="Subtitle 2"/>
          <p:cNvSpPr txBox="1">
            <a:spLocks/>
          </p:cNvSpPr>
          <p:nvPr/>
        </p:nvSpPr>
        <p:spPr>
          <a:xfrm>
            <a:off x="546100" y="1143000"/>
            <a:ext cx="7962900" cy="5029200"/>
          </a:xfrm>
          <a:prstGeom prst="rect">
            <a:avLst/>
          </a:prstGeom>
        </p:spPr>
        <p:txBody>
          <a:bodyPr>
            <a:normAutofit/>
          </a:bodyPr>
          <a:lstStyle>
            <a:lvl1pPr marL="342900" indent="-342900" algn="l" rtl="0" eaLnBrk="1" fontAlgn="base" hangingPunct="1">
              <a:spcBef>
                <a:spcPct val="20000"/>
              </a:spcBef>
              <a:spcAft>
                <a:spcPct val="0"/>
              </a:spcAft>
              <a:buChar char="•"/>
              <a:defRPr sz="1400" kern="1200">
                <a:solidFill>
                  <a:srgbClr val="558ED5"/>
                </a:solidFill>
                <a:latin typeface="+mn-lt"/>
                <a:ea typeface="+mn-ea"/>
                <a:cs typeface="+mn-cs"/>
              </a:defRPr>
            </a:lvl1pPr>
            <a:lvl2pPr marL="742950" indent="-285750" algn="l" rtl="0" eaLnBrk="1" fontAlgn="base" hangingPunct="1">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defTabSz="914400"/>
            <a:r>
              <a:rPr lang="en-US" sz="2400" b="1" dirty="0">
                <a:solidFill>
                  <a:srgbClr val="2B55A2"/>
                </a:solidFill>
                <a:latin typeface="Gill Sans SemiBold" charset="0"/>
                <a:ea typeface="Gill Sans SemiBold" charset="0"/>
                <a:cs typeface="Gill Sans SemiBold" charset="0"/>
              </a:rPr>
              <a:t>Most of our products start with </a:t>
            </a:r>
            <a:r>
              <a:rPr lang="en-US" sz="2400" b="1" dirty="0" err="1">
                <a:solidFill>
                  <a:srgbClr val="2B55A2"/>
                </a:solidFill>
                <a:latin typeface="Gill Sans SemiBold" charset="0"/>
                <a:ea typeface="Gill Sans SemiBold" charset="0"/>
                <a:cs typeface="Gill Sans SemiBold" charset="0"/>
              </a:rPr>
              <a:t>Hiland</a:t>
            </a:r>
            <a:r>
              <a:rPr lang="en-US" sz="2400" b="1" dirty="0">
                <a:solidFill>
                  <a:srgbClr val="2B55A2"/>
                </a:solidFill>
                <a:latin typeface="Gill Sans SemiBold" charset="0"/>
                <a:ea typeface="Gill Sans SemiBold" charset="0"/>
                <a:cs typeface="Gill Sans SemiBold" charset="0"/>
              </a:rPr>
              <a:t> Dairy’s pure and fresh milk:</a:t>
            </a:r>
          </a:p>
          <a:p>
            <a:pPr defTabSz="914400">
              <a:lnSpc>
                <a:spcPct val="110000"/>
              </a:lnSpc>
              <a:buFont typeface="Arial"/>
              <a:buChar char="•"/>
            </a:pPr>
            <a:r>
              <a:rPr lang="en-US" sz="2400" dirty="0">
                <a:solidFill>
                  <a:srgbClr val="2B55A2"/>
                </a:solidFill>
                <a:latin typeface="Gill Sans" charset="0"/>
                <a:ea typeface="Gill Sans" charset="0"/>
                <a:cs typeface="Gill Sans" charset="0"/>
              </a:rPr>
              <a:t>Tested and guaranteed free of:</a:t>
            </a:r>
            <a:br>
              <a:rPr lang="en-US" sz="2400" dirty="0">
                <a:solidFill>
                  <a:srgbClr val="2B55A2"/>
                </a:solidFill>
                <a:latin typeface="Gill Sans" charset="0"/>
                <a:ea typeface="Gill Sans" charset="0"/>
                <a:cs typeface="Gill Sans" charset="0"/>
              </a:rPr>
            </a:br>
            <a:r>
              <a:rPr lang="en-US" sz="2400" dirty="0">
                <a:solidFill>
                  <a:srgbClr val="2B55A2"/>
                </a:solidFill>
                <a:latin typeface="Gill Sans" charset="0"/>
                <a:ea typeface="Gill Sans" charset="0"/>
                <a:cs typeface="Gill Sans" charset="0"/>
              </a:rPr>
              <a:t>	o Artificial growth hormones</a:t>
            </a:r>
            <a:br>
              <a:rPr lang="en-US" sz="2400" dirty="0">
                <a:solidFill>
                  <a:srgbClr val="2B55A2"/>
                </a:solidFill>
                <a:latin typeface="Gill Sans" charset="0"/>
                <a:ea typeface="Gill Sans" charset="0"/>
                <a:cs typeface="Gill Sans" charset="0"/>
              </a:rPr>
            </a:br>
            <a:r>
              <a:rPr lang="en-US" sz="2400" dirty="0">
                <a:solidFill>
                  <a:srgbClr val="2B55A2"/>
                </a:solidFill>
                <a:latin typeface="Gill Sans" charset="0"/>
                <a:ea typeface="Gill Sans" charset="0"/>
                <a:cs typeface="Gill Sans" charset="0"/>
              </a:rPr>
              <a:t>	o Antibiotics</a:t>
            </a:r>
          </a:p>
          <a:p>
            <a:pPr defTabSz="914400">
              <a:lnSpc>
                <a:spcPct val="110000"/>
              </a:lnSpc>
              <a:buFont typeface="Arial"/>
              <a:buChar char="•"/>
            </a:pPr>
            <a:r>
              <a:rPr lang="en-US" sz="2400" dirty="0">
                <a:solidFill>
                  <a:srgbClr val="2B55A2"/>
                </a:solidFill>
                <a:latin typeface="Gill Sans" charset="0"/>
                <a:ea typeface="Gill Sans" charset="0"/>
                <a:cs typeface="Gill Sans" charset="0"/>
              </a:rPr>
              <a:t>We produce the best quality milk possible for our families and our customers</a:t>
            </a:r>
          </a:p>
          <a:p>
            <a:pPr defTabSz="914400">
              <a:lnSpc>
                <a:spcPct val="110000"/>
              </a:lnSpc>
              <a:buFont typeface="Arial"/>
              <a:buChar char="•"/>
            </a:pPr>
            <a:r>
              <a:rPr lang="en-US" sz="2400" dirty="0" err="1">
                <a:solidFill>
                  <a:srgbClr val="2B55A2"/>
                </a:solidFill>
                <a:latin typeface="Gill Sans" charset="0"/>
                <a:ea typeface="Gill Sans" charset="0"/>
                <a:cs typeface="Gill Sans" charset="0"/>
              </a:rPr>
              <a:t>Hiland</a:t>
            </a:r>
            <a:r>
              <a:rPr lang="en-US" sz="2400" dirty="0">
                <a:solidFill>
                  <a:srgbClr val="2B55A2"/>
                </a:solidFill>
                <a:latin typeface="Gill Sans" charset="0"/>
                <a:ea typeface="Gill Sans" charset="0"/>
                <a:cs typeface="Gill Sans" charset="0"/>
              </a:rPr>
              <a:t> is farmer-owned, and our milk is locally sourced </a:t>
            </a:r>
            <a:br>
              <a:rPr lang="en-US" sz="2400" dirty="0">
                <a:solidFill>
                  <a:srgbClr val="2B55A2"/>
                </a:solidFill>
                <a:latin typeface="Gill Sans" charset="0"/>
                <a:ea typeface="Gill Sans" charset="0"/>
                <a:cs typeface="Gill Sans" charset="0"/>
              </a:rPr>
            </a:br>
            <a:r>
              <a:rPr lang="en-US" sz="2400" dirty="0">
                <a:solidFill>
                  <a:srgbClr val="2B55A2"/>
                </a:solidFill>
                <a:latin typeface="Gill Sans" charset="0"/>
                <a:ea typeface="Gill Sans" charset="0"/>
                <a:cs typeface="Gill Sans" charset="0"/>
              </a:rPr>
              <a:t>and produced</a:t>
            </a:r>
            <a:endParaRPr lang="en-US" dirty="0">
              <a:solidFill>
                <a:srgbClr val="2B55A2"/>
              </a:solidFill>
              <a:latin typeface="Gill Sans" charset="0"/>
              <a:ea typeface="Gill Sans" charset="0"/>
              <a:cs typeface="Gill Sans" charset="0"/>
            </a:endParaRPr>
          </a:p>
        </p:txBody>
      </p:sp>
    </p:spTree>
    <p:extLst>
      <p:ext uri="{BB962C8B-B14F-4D97-AF65-F5344CB8AC3E}">
        <p14:creationId xmlns:p14="http://schemas.microsoft.com/office/powerpoint/2010/main" val="53123199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5"/>
          <p:cNvSpPr txBox="1">
            <a:spLocks/>
          </p:cNvSpPr>
          <p:nvPr/>
        </p:nvSpPr>
        <p:spPr>
          <a:xfrm>
            <a:off x="457200" y="466729"/>
            <a:ext cx="8216900" cy="688971"/>
          </a:xfrm>
          <a:prstGeom prst="rect">
            <a:avLst/>
          </a:prstGeom>
        </p:spPr>
        <p:txBody>
          <a:bodyPr>
            <a:noAutofit/>
          </a:bodyPr>
          <a:lstStyle>
            <a:lvl1pPr algn="l" rtl="0" eaLnBrk="1" fontAlgn="base" hangingPunct="1">
              <a:spcBef>
                <a:spcPct val="0"/>
              </a:spcBef>
              <a:spcAft>
                <a:spcPct val="0"/>
              </a:spcAft>
              <a:defRPr sz="3200" kern="1200">
                <a:solidFill>
                  <a:schemeClr val="tx1"/>
                </a:solidFill>
                <a:latin typeface="+mj-lt"/>
                <a:ea typeface="+mj-ea"/>
                <a:cs typeface="+mj-cs"/>
              </a:defRPr>
            </a:lvl1pPr>
            <a:lvl2pPr algn="l" rtl="0" eaLnBrk="1" fontAlgn="base" hangingPunct="1">
              <a:spcBef>
                <a:spcPct val="0"/>
              </a:spcBef>
              <a:spcAft>
                <a:spcPct val="0"/>
              </a:spcAft>
              <a:defRPr sz="3200">
                <a:solidFill>
                  <a:schemeClr val="tx1"/>
                </a:solidFill>
                <a:latin typeface="Calibri" pitchFamily="34" charset="0"/>
              </a:defRPr>
            </a:lvl2pPr>
            <a:lvl3pPr algn="l" rtl="0" eaLnBrk="1" fontAlgn="base" hangingPunct="1">
              <a:spcBef>
                <a:spcPct val="0"/>
              </a:spcBef>
              <a:spcAft>
                <a:spcPct val="0"/>
              </a:spcAft>
              <a:defRPr sz="3200">
                <a:solidFill>
                  <a:schemeClr val="tx1"/>
                </a:solidFill>
                <a:latin typeface="Calibri" pitchFamily="34" charset="0"/>
              </a:defRPr>
            </a:lvl3pPr>
            <a:lvl4pPr algn="l" rtl="0" eaLnBrk="1" fontAlgn="base" hangingPunct="1">
              <a:spcBef>
                <a:spcPct val="0"/>
              </a:spcBef>
              <a:spcAft>
                <a:spcPct val="0"/>
              </a:spcAft>
              <a:defRPr sz="3200">
                <a:solidFill>
                  <a:schemeClr val="tx1"/>
                </a:solidFill>
                <a:latin typeface="Calibri" pitchFamily="34" charset="0"/>
              </a:defRPr>
            </a:lvl4pPr>
            <a:lvl5pPr algn="l" rtl="0" eaLnBrk="1" fontAlgn="base" hangingPunct="1">
              <a:spcBef>
                <a:spcPct val="0"/>
              </a:spcBef>
              <a:spcAft>
                <a:spcPct val="0"/>
              </a:spcAft>
              <a:defRPr sz="32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a:lstStyle>
          <a:p>
            <a:pPr defTabSz="914400"/>
            <a:r>
              <a:rPr lang="en-US">
                <a:solidFill>
                  <a:srgbClr val="2B55A2"/>
                </a:solidFill>
                <a:latin typeface="Gill Sans Light" charset="0"/>
                <a:ea typeface="Gill Sans Light" charset="0"/>
                <a:cs typeface="Gill Sans Light" charset="0"/>
              </a:rPr>
              <a:t>BREAKING NEW GROUND</a:t>
            </a:r>
            <a:endParaRPr lang="en-US" dirty="0">
              <a:solidFill>
                <a:srgbClr val="2B55A2"/>
              </a:solidFill>
              <a:latin typeface="Gill Sans Light" charset="0"/>
              <a:ea typeface="Gill Sans Light" charset="0"/>
              <a:cs typeface="Gill Sans Light" charset="0"/>
            </a:endParaRPr>
          </a:p>
        </p:txBody>
      </p:sp>
      <p:sp>
        <p:nvSpPr>
          <p:cNvPr id="3" name="Subtitle 2"/>
          <p:cNvSpPr txBox="1">
            <a:spLocks/>
          </p:cNvSpPr>
          <p:nvPr/>
        </p:nvSpPr>
        <p:spPr>
          <a:xfrm>
            <a:off x="469900" y="1092200"/>
            <a:ext cx="6578600" cy="5029200"/>
          </a:xfrm>
          <a:prstGeom prst="rect">
            <a:avLst/>
          </a:prstGeom>
        </p:spPr>
        <p:txBody>
          <a:bodyPr>
            <a:normAutofit/>
          </a:bodyPr>
          <a:lstStyle>
            <a:lvl1pPr marL="342900" indent="-342900" algn="l" rtl="0" eaLnBrk="1" fontAlgn="base" hangingPunct="1">
              <a:spcBef>
                <a:spcPct val="20000"/>
              </a:spcBef>
              <a:spcAft>
                <a:spcPct val="0"/>
              </a:spcAft>
              <a:buChar char="•"/>
              <a:defRPr sz="1400" kern="1200">
                <a:solidFill>
                  <a:srgbClr val="558ED5"/>
                </a:solidFill>
                <a:latin typeface="+mn-lt"/>
                <a:ea typeface="+mn-ea"/>
                <a:cs typeface="+mn-cs"/>
              </a:defRPr>
            </a:lvl1pPr>
            <a:lvl2pPr marL="742950" indent="-285750" algn="l" rtl="0" eaLnBrk="1" fontAlgn="base" hangingPunct="1">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defTabSz="914400"/>
            <a:r>
              <a:rPr lang="en-US" sz="2400" b="1">
                <a:solidFill>
                  <a:srgbClr val="2B55A2"/>
                </a:solidFill>
                <a:latin typeface="Gill Sans SemiBold" charset="0"/>
                <a:ea typeface="Gill Sans SemiBold" charset="0"/>
                <a:cs typeface="Gill Sans SemiBold" charset="0"/>
              </a:rPr>
              <a:t>We are committed to providing our customers with innovative products:</a:t>
            </a:r>
          </a:p>
          <a:p>
            <a:pPr defTabSz="914400">
              <a:lnSpc>
                <a:spcPct val="110000"/>
              </a:lnSpc>
              <a:buFont typeface="Arial"/>
              <a:buChar char="•"/>
            </a:pPr>
            <a:r>
              <a:rPr lang="en-US" sz="2400">
                <a:solidFill>
                  <a:srgbClr val="2B55A2"/>
                </a:solidFill>
                <a:latin typeface="Gill Sans" charset="0"/>
                <a:ea typeface="Gill Sans" charset="0"/>
                <a:cs typeface="Gill Sans" charset="0"/>
              </a:rPr>
              <a:t>Flavored milk</a:t>
            </a:r>
          </a:p>
          <a:p>
            <a:pPr defTabSz="914400">
              <a:lnSpc>
                <a:spcPct val="110000"/>
              </a:lnSpc>
              <a:buFont typeface="Arial"/>
              <a:buChar char="•"/>
            </a:pPr>
            <a:r>
              <a:rPr lang="en-US" sz="2400">
                <a:solidFill>
                  <a:srgbClr val="2B55A2"/>
                </a:solidFill>
                <a:latin typeface="Gill Sans" charset="0"/>
                <a:ea typeface="Gill Sans" charset="0"/>
                <a:cs typeface="Gill Sans" charset="0"/>
              </a:rPr>
              <a:t>Lactose-free and organic milk</a:t>
            </a:r>
          </a:p>
          <a:p>
            <a:pPr defTabSz="914400">
              <a:lnSpc>
                <a:spcPct val="110000"/>
              </a:lnSpc>
              <a:buFont typeface="Arial"/>
              <a:buChar char="•"/>
            </a:pPr>
            <a:r>
              <a:rPr lang="en-US" sz="2400">
                <a:solidFill>
                  <a:srgbClr val="2B55A2"/>
                </a:solidFill>
                <a:latin typeface="Gill Sans" charset="0"/>
                <a:ea typeface="Gill Sans" charset="0"/>
                <a:cs typeface="Gill Sans" charset="0"/>
              </a:rPr>
              <a:t>Original ice cream flavors</a:t>
            </a:r>
          </a:p>
          <a:p>
            <a:pPr defTabSz="914400">
              <a:lnSpc>
                <a:spcPct val="110000"/>
              </a:lnSpc>
              <a:buFont typeface="Arial"/>
              <a:buChar char="•"/>
            </a:pPr>
            <a:r>
              <a:rPr lang="en-US" sz="2400">
                <a:solidFill>
                  <a:srgbClr val="2B55A2"/>
                </a:solidFill>
                <a:latin typeface="Gill Sans" charset="0"/>
                <a:ea typeface="Gill Sans" charset="0"/>
                <a:cs typeface="Gill Sans" charset="0"/>
              </a:rPr>
              <a:t>Delicious dips</a:t>
            </a:r>
          </a:p>
          <a:p>
            <a:pPr defTabSz="914400">
              <a:lnSpc>
                <a:spcPct val="110000"/>
              </a:lnSpc>
              <a:buFont typeface="Arial"/>
              <a:buChar char="•"/>
            </a:pPr>
            <a:r>
              <a:rPr lang="en-US" sz="2400">
                <a:solidFill>
                  <a:srgbClr val="2B55A2"/>
                </a:solidFill>
                <a:latin typeface="Gill Sans" charset="0"/>
                <a:ea typeface="Gill Sans" charset="0"/>
                <a:cs typeface="Gill Sans" charset="0"/>
              </a:rPr>
              <a:t>Yogurt</a:t>
            </a:r>
          </a:p>
          <a:p>
            <a:pPr defTabSz="914400">
              <a:lnSpc>
                <a:spcPct val="110000"/>
              </a:lnSpc>
              <a:buFont typeface="Arial"/>
              <a:buChar char="•"/>
            </a:pPr>
            <a:r>
              <a:rPr lang="en-US" sz="2400">
                <a:solidFill>
                  <a:srgbClr val="2B55A2"/>
                </a:solidFill>
                <a:latin typeface="Gill Sans" charset="0"/>
                <a:ea typeface="Gill Sans" charset="0"/>
                <a:cs typeface="Gill Sans" charset="0"/>
              </a:rPr>
              <a:t>Fruit juices and flavored drinks</a:t>
            </a:r>
            <a:endParaRPr lang="en-US" dirty="0">
              <a:solidFill>
                <a:srgbClr val="2B55A2"/>
              </a:solidFill>
              <a:latin typeface="Gill Sans" charset="0"/>
              <a:ea typeface="Gill Sans" charset="0"/>
              <a:cs typeface="Gill Sans" charset="0"/>
            </a:endParaRPr>
          </a:p>
        </p:txBody>
      </p:sp>
      <p:grpSp>
        <p:nvGrpSpPr>
          <p:cNvPr id="4" name="Group 3"/>
          <p:cNvGrpSpPr/>
          <p:nvPr/>
        </p:nvGrpSpPr>
        <p:grpSpPr>
          <a:xfrm>
            <a:off x="5286675" y="1155700"/>
            <a:ext cx="3622375" cy="3479800"/>
            <a:chOff x="2005012" y="0"/>
            <a:chExt cx="7138988" cy="6858000"/>
          </a:xfrm>
        </p:grpSpPr>
        <p:pic>
          <p:nvPicPr>
            <p:cNvPr id="5" name="Picture 4" descr="Hiland_2prct_Milk_HalfGal.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53191" y="0"/>
              <a:ext cx="3090809" cy="6858000"/>
            </a:xfrm>
            <a:prstGeom prst="rect">
              <a:avLst/>
            </a:prstGeom>
          </p:spPr>
        </p:pic>
        <p:pic>
          <p:nvPicPr>
            <p:cNvPr id="6" name="Picture 5" descr="Hiland_OldRecipe-IceCream_SeaSaltCaramelExpresso_1.75Q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05012" y="3263900"/>
              <a:ext cx="4941887" cy="3594100"/>
            </a:xfrm>
            <a:prstGeom prst="rect">
              <a:avLst/>
            </a:prstGeom>
          </p:spPr>
        </p:pic>
      </p:grpSp>
    </p:spTree>
    <p:extLst>
      <p:ext uri="{BB962C8B-B14F-4D97-AF65-F5344CB8AC3E}">
        <p14:creationId xmlns:p14="http://schemas.microsoft.com/office/powerpoint/2010/main" val="163536298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logos-membership.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181600" y="2260600"/>
            <a:ext cx="3772539" cy="2679700"/>
          </a:xfrm>
          <a:prstGeom prst="rect">
            <a:avLst/>
          </a:prstGeom>
        </p:spPr>
      </p:pic>
      <p:sp>
        <p:nvSpPr>
          <p:cNvPr id="4" name="Title 5"/>
          <p:cNvSpPr>
            <a:spLocks noGrp="1"/>
          </p:cNvSpPr>
          <p:nvPr>
            <p:ph type="ctrTitle" idx="4294967295"/>
          </p:nvPr>
        </p:nvSpPr>
        <p:spPr>
          <a:xfrm>
            <a:off x="927100" y="466725"/>
            <a:ext cx="8216900" cy="688975"/>
          </a:xfrm>
          <a:prstGeom prst="rect">
            <a:avLst/>
          </a:prstGeom>
        </p:spPr>
        <p:txBody>
          <a:bodyPr>
            <a:noAutofit/>
          </a:bodyPr>
          <a:lstStyle/>
          <a:p>
            <a:pPr algn="l"/>
            <a:r>
              <a:rPr lang="en-US" sz="3200">
                <a:solidFill>
                  <a:srgbClr val="2B55A2"/>
                </a:solidFill>
                <a:latin typeface="Gill Sans Light" charset="0"/>
                <a:ea typeface="Gill Sans Light" charset="0"/>
                <a:cs typeface="Gill Sans Light" charset="0"/>
              </a:rPr>
              <a:t>COMMITTED TO THE DAIRY INDUSTRY</a:t>
            </a:r>
            <a:endParaRPr lang="en-US" sz="3200" dirty="0">
              <a:solidFill>
                <a:srgbClr val="2B55A2"/>
              </a:solidFill>
              <a:latin typeface="Gill Sans Light" charset="0"/>
              <a:ea typeface="Gill Sans Light" charset="0"/>
              <a:cs typeface="Gill Sans Light" charset="0"/>
            </a:endParaRPr>
          </a:p>
        </p:txBody>
      </p:sp>
      <p:sp>
        <p:nvSpPr>
          <p:cNvPr id="3" name="Subtitle 2"/>
          <p:cNvSpPr>
            <a:spLocks noGrp="1"/>
          </p:cNvSpPr>
          <p:nvPr>
            <p:ph type="subTitle" idx="4294967295"/>
          </p:nvPr>
        </p:nvSpPr>
        <p:spPr>
          <a:xfrm>
            <a:off x="927100" y="1155700"/>
            <a:ext cx="6426200" cy="5029200"/>
          </a:xfrm>
          <a:prstGeom prst="rect">
            <a:avLst/>
          </a:prstGeom>
        </p:spPr>
        <p:txBody>
          <a:bodyPr>
            <a:normAutofit/>
          </a:bodyPr>
          <a:lstStyle/>
          <a:p>
            <a:pPr marL="0" indent="0" algn="l">
              <a:buNone/>
            </a:pPr>
            <a:r>
              <a:rPr lang="en-US" sz="2400">
                <a:solidFill>
                  <a:srgbClr val="2B55A2"/>
                </a:solidFill>
                <a:latin typeface="Gill Sans" charset="0"/>
                <a:ea typeface="Gill Sans" charset="0"/>
                <a:cs typeface="Gill Sans" charset="0"/>
              </a:rPr>
              <a:t>We show this commitment through our involvement in industry organizations:</a:t>
            </a:r>
          </a:p>
          <a:p>
            <a:pPr marL="342900" indent="-342900" algn="l">
              <a:lnSpc>
                <a:spcPct val="110000"/>
              </a:lnSpc>
              <a:buFont typeface="Arial" charset="0"/>
              <a:buChar char="•"/>
            </a:pPr>
            <a:r>
              <a:rPr lang="en-US" sz="2400" dirty="0">
                <a:solidFill>
                  <a:srgbClr val="2B55A2"/>
                </a:solidFill>
                <a:latin typeface="Gill Sans" charset="0"/>
                <a:ea typeface="Gill Sans" charset="0"/>
                <a:cs typeface="Gill Sans" charset="0"/>
              </a:rPr>
              <a:t>IDFA</a:t>
            </a:r>
          </a:p>
          <a:p>
            <a:pPr marL="342900" indent="-342900" algn="l">
              <a:lnSpc>
                <a:spcPct val="110000"/>
              </a:lnSpc>
              <a:buFont typeface="Arial" charset="0"/>
              <a:buChar char="•"/>
            </a:pPr>
            <a:r>
              <a:rPr lang="en-US" sz="2400" dirty="0">
                <a:solidFill>
                  <a:srgbClr val="2B55A2"/>
                </a:solidFill>
                <a:latin typeface="Gill Sans" charset="0"/>
                <a:ea typeface="Gill Sans" charset="0"/>
                <a:cs typeface="Gill Sans" charset="0"/>
              </a:rPr>
              <a:t>DMI</a:t>
            </a:r>
          </a:p>
          <a:p>
            <a:pPr marL="342900" indent="-342900" algn="l">
              <a:lnSpc>
                <a:spcPct val="110000"/>
              </a:lnSpc>
              <a:buFont typeface="Arial" charset="0"/>
              <a:buChar char="•"/>
            </a:pPr>
            <a:r>
              <a:rPr lang="en-US" sz="2400" dirty="0" err="1">
                <a:solidFill>
                  <a:srgbClr val="2B55A2"/>
                </a:solidFill>
                <a:latin typeface="Gill Sans" charset="0"/>
                <a:ea typeface="Gill Sans" charset="0"/>
                <a:cs typeface="Gill Sans" charset="0"/>
              </a:rPr>
              <a:t>MilkPEP</a:t>
            </a:r>
            <a:endParaRPr lang="en-US" sz="2400" dirty="0">
              <a:solidFill>
                <a:srgbClr val="2B55A2"/>
              </a:solidFill>
              <a:latin typeface="Gill Sans" charset="0"/>
              <a:ea typeface="Gill Sans" charset="0"/>
              <a:cs typeface="Gill Sans" charset="0"/>
            </a:endParaRPr>
          </a:p>
          <a:p>
            <a:pPr marL="342900" indent="-342900" algn="l">
              <a:lnSpc>
                <a:spcPct val="110000"/>
              </a:lnSpc>
              <a:buFont typeface="Arial" charset="0"/>
              <a:buChar char="•"/>
            </a:pPr>
            <a:r>
              <a:rPr lang="en-US" sz="2400" dirty="0">
                <a:solidFill>
                  <a:srgbClr val="2B55A2"/>
                </a:solidFill>
                <a:latin typeface="Gill Sans" charset="0"/>
                <a:ea typeface="Gill Sans" charset="0"/>
                <a:cs typeface="Gill Sans" charset="0"/>
              </a:rPr>
              <a:t>Dairy Farmers of America</a:t>
            </a:r>
          </a:p>
          <a:p>
            <a:pPr marL="342900" indent="-342900" algn="l">
              <a:lnSpc>
                <a:spcPct val="110000"/>
              </a:lnSpc>
              <a:buFont typeface="Arial" charset="0"/>
              <a:buChar char="•"/>
            </a:pPr>
            <a:r>
              <a:rPr lang="en-US" sz="2400" dirty="0">
                <a:solidFill>
                  <a:srgbClr val="2B55A2"/>
                </a:solidFill>
                <a:latin typeface="Gill Sans" charset="0"/>
                <a:ea typeface="Gill Sans" charset="0"/>
                <a:cs typeface="Gill Sans" charset="0"/>
              </a:rPr>
              <a:t>Quality </a:t>
            </a:r>
            <a:r>
              <a:rPr lang="en-US" sz="2400" dirty="0" err="1">
                <a:solidFill>
                  <a:srgbClr val="2B55A2"/>
                </a:solidFill>
                <a:latin typeface="Gill Sans" charset="0"/>
                <a:ea typeface="Gill Sans" charset="0"/>
                <a:cs typeface="Gill Sans" charset="0"/>
              </a:rPr>
              <a:t>Chekd</a:t>
            </a:r>
            <a:endParaRPr lang="en-US" dirty="0">
              <a:solidFill>
                <a:srgbClr val="2B55A2"/>
              </a:solidFill>
              <a:latin typeface="Gill Sans" charset="0"/>
              <a:ea typeface="Gill Sans" charset="0"/>
              <a:cs typeface="Gill Sans" charset="0"/>
            </a:endParaRPr>
          </a:p>
        </p:txBody>
      </p:sp>
    </p:spTree>
    <p:extLst>
      <p:ext uri="{BB962C8B-B14F-4D97-AF65-F5344CB8AC3E}">
        <p14:creationId xmlns:p14="http://schemas.microsoft.com/office/powerpoint/2010/main" val="110160648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1970" cy="6858000"/>
          </a:xfrm>
          <a:prstGeom prst="rect">
            <a:avLst/>
          </a:prstGeom>
        </p:spPr>
      </p:pic>
      <p:sp>
        <p:nvSpPr>
          <p:cNvPr id="6" name="Title 5"/>
          <p:cNvSpPr>
            <a:spLocks noGrp="1"/>
          </p:cNvSpPr>
          <p:nvPr>
            <p:ph type="ctrTitle" idx="4294967295"/>
          </p:nvPr>
        </p:nvSpPr>
        <p:spPr>
          <a:xfrm>
            <a:off x="469900" y="6154283"/>
            <a:ext cx="8216900" cy="688971"/>
          </a:xfrm>
          <a:prstGeom prst="rect">
            <a:avLst/>
          </a:prstGeom>
        </p:spPr>
        <p:txBody>
          <a:bodyPr>
            <a:noAutofit/>
          </a:bodyPr>
          <a:lstStyle/>
          <a:p>
            <a:pPr algn="l"/>
            <a:r>
              <a:rPr lang="en-US" sz="2800" dirty="0">
                <a:solidFill>
                  <a:srgbClr val="2B55A2"/>
                </a:solidFill>
                <a:latin typeface="Gill Sans Light" charset="0"/>
                <a:ea typeface="Gill Sans Light" charset="0"/>
                <a:cs typeface="Gill Sans Light" charset="0"/>
              </a:rPr>
              <a:t>HOW FAR WE’VE COME</a:t>
            </a:r>
          </a:p>
        </p:txBody>
      </p:sp>
      <p:sp>
        <p:nvSpPr>
          <p:cNvPr id="3" name="Subtitle 2"/>
          <p:cNvSpPr>
            <a:spLocks noGrp="1"/>
          </p:cNvSpPr>
          <p:nvPr>
            <p:ph type="subTitle" idx="4294967295"/>
          </p:nvPr>
        </p:nvSpPr>
        <p:spPr>
          <a:xfrm>
            <a:off x="469900" y="3987800"/>
            <a:ext cx="8216900" cy="1974859"/>
          </a:xfrm>
          <a:prstGeom prst="rect">
            <a:avLst/>
          </a:prstGeom>
        </p:spPr>
        <p:txBody>
          <a:bodyPr>
            <a:normAutofit/>
          </a:bodyPr>
          <a:lstStyle/>
          <a:p>
            <a:pPr marL="342900" indent="-342900" algn="l">
              <a:buFont typeface="Arial"/>
              <a:buChar char="•"/>
            </a:pPr>
            <a:r>
              <a:rPr lang="en-US" sz="2400">
                <a:solidFill>
                  <a:schemeClr val="bg1"/>
                </a:solidFill>
                <a:latin typeface="Gill Sans" charset="0"/>
                <a:ea typeface="Gill Sans" charset="0"/>
                <a:cs typeface="Gill Sans" charset="0"/>
              </a:rPr>
              <a:t>1945: Hiland Dairy grew to include a distribution center with 25 employees and 11 dairy routes</a:t>
            </a:r>
          </a:p>
          <a:p>
            <a:pPr marL="342900" indent="-342900" algn="l">
              <a:buFont typeface="Arial"/>
              <a:buChar char="•"/>
            </a:pPr>
            <a:r>
              <a:rPr lang="en-US" sz="2400">
                <a:solidFill>
                  <a:schemeClr val="bg1"/>
                </a:solidFill>
                <a:latin typeface="Gill Sans" charset="0"/>
                <a:ea typeface="Gill Sans" charset="0"/>
                <a:cs typeface="Gill Sans" charset="0"/>
              </a:rPr>
              <a:t>1955: Became a member of Quality Chekd</a:t>
            </a:r>
          </a:p>
          <a:p>
            <a:pPr marL="342900" indent="-342900" algn="l">
              <a:buFont typeface="Arial"/>
              <a:buChar char="•"/>
            </a:pPr>
            <a:r>
              <a:rPr lang="en-US" sz="2400">
                <a:solidFill>
                  <a:schemeClr val="bg1"/>
                </a:solidFill>
                <a:latin typeface="Gill Sans" charset="0"/>
                <a:ea typeface="Gill Sans" charset="0"/>
                <a:cs typeface="Gill Sans" charset="0"/>
              </a:rPr>
              <a:t>Today: 12 plants, 7 states, 49 distribution centers</a:t>
            </a:r>
            <a:endParaRPr lang="en-US" dirty="0">
              <a:solidFill>
                <a:schemeClr val="bg1"/>
              </a:solidFill>
              <a:latin typeface="Gill Sans" charset="0"/>
              <a:ea typeface="Gill Sans" charset="0"/>
              <a:cs typeface="Gill Sans" charset="0"/>
            </a:endParaRPr>
          </a:p>
        </p:txBody>
      </p:sp>
    </p:spTree>
    <p:extLst>
      <p:ext uri="{BB962C8B-B14F-4D97-AF65-F5344CB8AC3E}">
        <p14:creationId xmlns:p14="http://schemas.microsoft.com/office/powerpoint/2010/main" val="205197879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4" name="Title 5"/>
          <p:cNvSpPr>
            <a:spLocks noGrp="1"/>
          </p:cNvSpPr>
          <p:nvPr>
            <p:ph type="ctrTitle" idx="4294967295"/>
          </p:nvPr>
        </p:nvSpPr>
        <p:spPr>
          <a:xfrm>
            <a:off x="4197350" y="1022350"/>
            <a:ext cx="4775200" cy="688975"/>
          </a:xfrm>
          <a:prstGeom prst="rect">
            <a:avLst/>
          </a:prstGeom>
        </p:spPr>
        <p:txBody>
          <a:bodyPr>
            <a:noAutofit/>
          </a:bodyPr>
          <a:lstStyle/>
          <a:p>
            <a:pPr algn="ctr"/>
            <a:r>
              <a:rPr lang="en-US" dirty="0">
                <a:solidFill>
                  <a:srgbClr val="2B55A2"/>
                </a:solidFill>
                <a:latin typeface="Gill Sans Light" charset="0"/>
                <a:ea typeface="Gill Sans Light" charset="0"/>
                <a:cs typeface="Gill Sans Light" charset="0"/>
              </a:rPr>
              <a:t>HILAND</a:t>
            </a:r>
          </a:p>
        </p:txBody>
      </p:sp>
      <p:sp>
        <p:nvSpPr>
          <p:cNvPr id="3" name="Title 5"/>
          <p:cNvSpPr>
            <a:spLocks noGrp="1"/>
          </p:cNvSpPr>
          <p:nvPr>
            <p:ph type="ctrTitle" idx="4294967295"/>
          </p:nvPr>
        </p:nvSpPr>
        <p:spPr>
          <a:xfrm>
            <a:off x="4197350" y="1546225"/>
            <a:ext cx="4775200" cy="688975"/>
          </a:xfrm>
          <a:prstGeom prst="rect">
            <a:avLst/>
          </a:prstGeom>
        </p:spPr>
        <p:txBody>
          <a:bodyPr>
            <a:noAutofit/>
          </a:bodyPr>
          <a:lstStyle/>
          <a:p>
            <a:pPr algn="l"/>
            <a:r>
              <a:rPr lang="en-US" sz="3200" dirty="0">
                <a:solidFill>
                  <a:srgbClr val="2B55A2"/>
                </a:solidFill>
                <a:latin typeface="Gill Sans Light" charset="0"/>
                <a:ea typeface="Gill Sans Light" charset="0"/>
                <a:cs typeface="Gill Sans Light" charset="0"/>
              </a:rPr>
              <a:t>SCHOOL MILK PROGRAM</a:t>
            </a:r>
          </a:p>
        </p:txBody>
      </p:sp>
    </p:spTree>
    <p:extLst>
      <p:ext uri="{BB962C8B-B14F-4D97-AF65-F5344CB8AC3E}">
        <p14:creationId xmlns:p14="http://schemas.microsoft.com/office/powerpoint/2010/main" val="4284837187"/>
      </p:ext>
    </p:extLst>
  </p:cSld>
  <p:clrMapOvr>
    <a:masterClrMapping/>
  </p:clrMapOvr>
</p:sld>
</file>

<file path=ppt/theme/theme1.xml><?xml version="1.0" encoding="utf-8"?>
<a:theme xmlns:a="http://schemas.openxmlformats.org/drawingml/2006/main" name="Envoy">
  <a:themeElements>
    <a:clrScheme name="Custom 1">
      <a:dk1>
        <a:srgbClr val="2A55A1"/>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tileRect/>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tileRect/>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tileRect/>
        </a:gradFill>
        <a:gradFill rotWithShape="1">
          <a:gsLst>
            <a:gs pos="0">
              <a:schemeClr val="phClr">
                <a:tint val="80000"/>
                <a:satMod val="300000"/>
              </a:schemeClr>
            </a:gs>
            <a:gs pos="100000">
              <a:schemeClr val="phClr">
                <a:shade val="30000"/>
                <a:satMod val="200000"/>
              </a:schemeClr>
            </a:gs>
          </a:gsLst>
          <a:path path="circle">
            <a:fillToRect l="50000" t="50000" r="50000" b="50000"/>
          </a:path>
          <a:tileRect/>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853</TotalTime>
  <Words>289</Words>
  <Application>Microsoft Macintosh PowerPoint</Application>
  <PresentationFormat>On-screen Show (4:3)</PresentationFormat>
  <Paragraphs>34</Paragraphs>
  <Slides>11</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11</vt:i4>
      </vt:variant>
    </vt:vector>
  </HeadingPairs>
  <TitlesOfParts>
    <vt:vector size="19" baseType="lpstr">
      <vt:lpstr>Arial</vt:lpstr>
      <vt:lpstr>Calibri</vt:lpstr>
      <vt:lpstr>Courier New</vt:lpstr>
      <vt:lpstr>Gill Sans</vt:lpstr>
      <vt:lpstr>Gill Sans Light</vt:lpstr>
      <vt:lpstr>Gill Sans MT</vt:lpstr>
      <vt:lpstr>Gill Sans SemiBold</vt:lpstr>
      <vt:lpstr>Envoy</vt:lpstr>
      <vt:lpstr>PowerPoint Presentation</vt:lpstr>
      <vt:lpstr>PowerPoint Presentation</vt:lpstr>
      <vt:lpstr>PowerPoint Presentation</vt:lpstr>
      <vt:lpstr>PowerPoint Presentation</vt:lpstr>
      <vt:lpstr>PowerPoint Presentation</vt:lpstr>
      <vt:lpstr>PowerPoint Presentation</vt:lpstr>
      <vt:lpstr>COMMITTED TO THE DAIRY INDUSTRY</vt:lpstr>
      <vt:lpstr>HOW FAR WE’VE COME</vt:lpstr>
      <vt:lpstr>HILAND</vt:lpstr>
      <vt:lpstr>PowerPoint Presentation</vt:lpstr>
      <vt:lpstr>PowerPoint Presentation</vt:lpstr>
    </vt:vector>
  </TitlesOfParts>
  <Company>Envoy Inc.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Tom Sain</dc:creator>
  <cp:lastModifiedBy>Kelly Bentley</cp:lastModifiedBy>
  <cp:revision>92</cp:revision>
  <cp:lastPrinted>2018-01-16T20:25:11Z</cp:lastPrinted>
  <dcterms:created xsi:type="dcterms:W3CDTF">2016-06-23T16:24:42Z</dcterms:created>
  <dcterms:modified xsi:type="dcterms:W3CDTF">2020-06-29T17:31:30Z</dcterms:modified>
</cp:coreProperties>
</file>